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2" d="100"/>
          <a:sy n="102" d="100"/>
        </p:scale>
        <p:origin x="13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06-14T18:34:55.736"/>
    </inkml:context>
    <inkml:brush xml:id="br0">
      <inkml:brushProperty name="width" value="0.05292" units="cm"/>
      <inkml:brushProperty name="height" value="0.05292" units="cm"/>
      <inkml:brushProperty name="color" value="#FF0000"/>
    </inkml:brush>
  </inkml:definitions>
  <iact:action type="add" startTime="50186">
    <iact:property name="dataType"/>
    <iact:actionData xml:id="d0">
      <inkml:trace xmlns:inkml="http://www.w3.org/2003/InkML" xml:id="stk0" contextRef="#ctx0" brushRef="#br0">22303 9301 0,'-24'0'202,"-23"0"-171,-95 0 0,95 0-30,0 0 30,23 0 32,-23 0-32,0 0 0,0 0 12,0 23-42,-24-23 30,0 47-30,-71-23 32,1 70-2,46-70 0,72 0-31,-1-1 32,1-23-32,-1 0 32,0 47-1,1-47-30,23 24 44,-24 70-44,24-70 28,0 23-28,24 48 31,47-24 13,-71-48-44,70 48 31,-22-24-1,-1-23 0,24 47 0,-24-71 14,24 23-45,-24 1 31,24-1-30,-1-23 28,1 48-28,-24-48 29,48 0-29,23 0 30,-47 0-30,-1 0 29,25 0-29,-72 0 29,25 0-28,-1 0 42,71 47-43,-47-24 29,70-23-30,-23 0 31,-47 0-30,-47 0 29,23 0 2,24 0-1,23 0-30,24 0 30,47 0-31,-94-23 30,118 23-29,-118 0 0,-24 0 29,94 0-30,-46 0 30,-48 0-30,71 0 30,0 0-30,0 0 29,-94 0-28,23-24 29,0 24-28,-23 0-2,23 0 30,0 0-28,-23-23-2,46-1 30,72 0-29,-71 1-1,23-1 30,1 1-29,-48 23 30,0 0-30,-23-24 74,-24 0-74,47 1 30,-24-1-31,1-23 31,0 47 0,-24-47 16,23-24-46,-23 24 0,24-1 27,23-22-27,-47 46 29,0-23-29,24 0 76,-24 23-76,0-23 30,0 23-30,0-47 45,-48 1-45,25-1 30,-1 24-30,-23-1 43,0 48 2,-24-47-45,47 24 29,-23 23-29,-24-24 29,24 0-30,0 24 32,-24-23-31,-47 23 30,71 0-30,-71-24 30,-47 24-30,47 0 30,0 0-30,0 0 30,23 0-30,1 0 29,0 0-29,-72 0 29,119 0-29,-24 0-1,1 0 30,-96 0-30,1 24 31,24-1-30,23 1 30,23-24-30,1 24 28,23-24-28,0 0 30,24 0-31,23 0 29,-46 0-28,22 0 29,-22 0-29,22 0 29,-46 23-29,47-23 14,23 0-14,-23 0 14,23 0-15,-70 0 31,70 24-30,-23-24 29,24 0-29,-1 0 59</inkml:trace>
    </iact:actionData>
  </iact:action>
  <iact:action type="add" startTime="59763">
    <iact:property name="dataType"/>
    <iact:actionData xml:id="d1">
      <inkml:trace xmlns:inkml="http://www.w3.org/2003/InkML" xml:id="stk1" contextRef="#ctx0" brushRef="#br0">16190 10150 0,'-23'0'70,"-1"0"-69,0 0 46,-23 0 45,-47 0-91,70-23 30,-23-1-30,0 24 30,0 0-30,-48-23 30,24 23-30,1-24 30,-1 24-31,0 0 32,24 0-32,-48 0 33,72 0-32,-1 0 30,1 0-30,-1 24 45,24-1-45,-47 1 45,0 23-45,23-47 16,24 47 29,0-23-45,0-1 30,0 1-30,0 0 29,0 23-29,24-47 30,-1 47-30,1-23 30,-1-1-31,25 1 32,-25-1-1,1 1-30,-24 0 30,23-24-30,-23 23 30,24 1-30,0-24 30,-24 23-30,23 1 29,1 0-29,-1-1 31,25 1-31,-25 0 29,1 23-29,23-24 31,-23 25-31,-1-48 30,1 47-30,23-47 46,0 47-47,-23-23 31,-1-1-30,1-23-1,0 24 46,23-1-45,0 1 51,47 23-52,1-47 32,46 47 14,-117-47-45,23 24 30,24-24-30,-47 0 30,46 0-30,-22 0 30,-1 0-30,0 0 30,24 0-30,47 0 39,24 0-39,-24 0 30,-48 0-30,166 0 45,-23 0-45,23 0 30,0-24-31,141 1 56,-259-1-56,24 24 41,47 0-40,-95 0 30,1-23-30,-25 23 30,-46 0-30,23 0 30,0-24-30,24 24 30,-24 0-31,-23-24 32,47 1 0,-48 23-32,72 0 31,-72 0-30,48 0 29,-24-24-29,1 24 30,46 0-31,-23 0 32,0-23-31,-24 23 30,24 0-31,-1 0 31,-46 0-30,23 0-1,0 0 30,71 0-30,-47 0 31,0 0-30,-24 0 28,24 0-28,0 0 29,0 0-29,23 0 29,0 0-29,-23 0 29,47 23-29,-47-23 30,23 24-31,-46-24 31,22 23-30,-22-23-1,-1 0 30,-24 24-29,25-24 14,-1 0-14,-24 0 29,25 0-30,22 0 30,25 0-29,-1 0 29,-23 0-29,0 0 28,0 0-28,-24 0 45,24 0-45,-48 0-1,24 0 30,-23 0-29,0 0 28,23 0-28,-24-24 28,1 1-28,23 23 45,-23-24-45,-1 24 30,25 0-30,-25-23 30,72-1-31,-1 0 31,-47 1-30,0-1 30,1 24-31,-25 0 61,1-23-15,-24-1-45,23 24 30,1-24-30,0 1 44,-24-24 3,0-48-17,0 71-31,0-23 32,0 0-31,0 23 56,0 1-56,-48-24 29,48 23-30,-47-23 32,47-24-32,-47 24 47,23 23-46,24 1 44,-47-1 2,24 24-46,-1 0 29,0 0-29,-23 0 28,24 0-28,-25 0 28,25 0-28,-1 0 29,1 0-30,-25 0 1,48-24 28,-70 24-28,46 0 30,0-23-30,-23 23 29,0-24-29,-24 24 29,24-47-29,0 47 29,-48-24-29,25 1 30,-25 23-30,24 0 29,1 0-30,-1 0 32,-24 0-31,1 0 30,-71 0-30,47 0 30,0 0-30,-47 0 30,47 0-30,-24 0 30,95 0-30,-24 0 29,0 0-29,-23 0 29,23 0-29,47 0 29,-70 0-28,47 0-2,0 0 30,-95 0-29,-23 23 30,23 1-30,71-24 29,-141 24-30,94-24 42,-118 0-41,165 0 30,0 0-30,24 0 29,-24 0-29,48 0 30,-24 0-31,-1 0 32,-46 0-32,47 0 32,-24 23-32,0-23 32,24 0-32,-24 24 31,0-24-30,24 23 30,-24-23-30,-23 24 30,-24-24-30,47 0 30,0 24-31,-23-24 32,-48 0-32,95 0 32,-24 0-31,-141 0 46,141 0-46,-23 0 30,23 0-30,0 0 31,24 0-32,-24 0 31,48 0-30,-72 0 29,48 0-29,0 0 30,-1 0-30,25 0 30,-24 0-30,-1 0 38,-22 0-38,46 0 30,0 0-30,1 0 46,-1 0-46,1 0 32,-1 0-32,-23 0 30,23-24 0,1 24-30,-1 0 45,-23 0-46,47-24 31,-24 24-30,1 0 30,-1 0-30,24-23 46</inkml:trace>
    </iact:actionData>
  </iact:action>
  <iact:action type="add" startTime="71859">
    <iact:property name="dataType"/>
    <iact:actionData xml:id="d2">
      <inkml:trace xmlns:inkml="http://www.w3.org/2003/InkML" xml:id="stk2" contextRef="#ctx0" brushRef="#br0">9771 13054 0,'24'0'66,"23"0"-19,-24 0-46,25 0 29,-25 0-29,-23-24 28,47 24-28,1-23 45,-1 23-16,-24-24-29,1 24 44,0 0-14,-1 0 47,1 0-78,-1 0 32,1 0 30,0 0-16,-1 0-45,24 0 29,24 0-29,-24 0 29,1 0-29,-25 24 30,24-1-31,48-23 59,-48 0-58,118 48 32,-70-25-2,-1 1 13,-47-24-43,71 47 44,-47-23-44,-47-24-1,117 23 46,-46 1-46,-48-24 30,0 0-29,0 0 30,24 0-30,47 0 45,-47 0-46,47 0 30,-47 0-29,23 0 29,-47 0-29,24 0 29,-47 0-29,23 0-1,-24 0 30,25 0-29,-1 0 13,24 0 18,-1 0-31,25 0 29,-48 0-29,24 0 30,-24 0-30,24 0 30,0-24-30,23 24 30,-47 0-30,48 0 30,-1-23-31,-23-1 30,0 24-29,-24 0 29,0-24-28,47 24 44,-23-47-45,-24 47 29,1 0-29,-25 0 29,24-23-29,-23-1 29,0 0-30,23 1 31,0-1-30,-23 0 29,-1 24-29,24 0 43,-23-23-12,0 23-31,-1-24 29,24 1-29,-23 23 45,0 0-45,-1-24 30,1 0 0,-1 1 2,25-24 12,-25 23-44,-23-47 46,24 48-16,-24-1-30,0-23 60,0 0-60,-24-24 29,1 24-29,-1 47 44,0-24-44,24 0 28,-23 24 3,-1 0-31,-23 0 29,23-23-29,-23-1 29,24 24-29,-25-23 29,25 23-29,-24 0 29,-1 0-29,1-24 29,0 0-29,23 24 30,-23 0-30,0 0 0,23 0 28,-46 0-29,-25-23 30,48 23-29,0-24 30,0 24-30,-1 0 29,-22 0-29,46 0 29,-47 0-29,-23 0 28,23 0-28,24 0 30,-71 0-30,0 0 29,71-24-29,-24 24-1,24 0 29,-71 0-28,0 0 29,0 0-30,47 0 31,0 0-30,-47 0 29,0 0-29,0 0 29,0 0-29,24 0 31,-1 0-32,48 0 31,-47 0-30,23 0 30,-24 0-30,48 0 29,0 0-29,-24 0 45,24 24-30,-24 23 15,-23-23-30,23 23 29,0 0-29,0-23 29,24-24 2,24 24-31,-25-1 28,25 1-28,-24-24 45,23 23-46,-23 1 31,0-24-30,-1 24 29,48-1-29,-23-23 30,-1 24-30,1-24-1,-25 23 31,1-23-1,0 0-29,23 24 28,1-24-28,-24 24 29,23-24 1,-23 47-30,23-24 28,1-23-28,-1 24 30,0-24-16,1 24 16,-1-1-30,24 1 45,-23 23-45,23-23 75,0-1-75,0 1 59,0 23-59,23-47 44,1 24-44,23-24 61,0 0-61,-23 0 20</inkml:trace>
    </iact:actionData>
  </iact:action>
  <iact:action type="add" startTime="79675">
    <iact:property name="dataType"/>
    <iact:actionData xml:id="d3">
      <inkml:trace xmlns:inkml="http://www.w3.org/2003/InkML" xml:id="stk3" contextRef="#ctx0" brushRef="#br0">25465 13101 0,'24'0'84,"-1"0"-36,25 0-47,-25 0 29,95 0-29,24-47 33,-71 23-3,-24 24 0,71 0 1,-24 0-1,-47 0 0,1 0 0,-25 0 0,1 0-30,-1 0 29,1 0-29,94 0 42,-47 0-42,94 0 44,-94 0-44,0 0 30,23 0-30,-47 0 29,1 0-29,22 24 30,-22-24-30,46 0 16,-23 0 14,94 24 32,-23-24-62,-95 0 45,142 23-45,-24-23 30,-118 0-30,118 0 29,-70 0 0,-48 0-29,47 0 30,1 0 1,70 24 0,24-24-2,-1 23 1,-117-23 1,-24 0-1,-23 0 29,70 0-58</inkml:trace>
    </iact:actionData>
  </iact:action>
  <iact:action type="add" startTime="82715">
    <iact:property name="dataType"/>
    <iact:actionData xml:id="d4">
      <inkml:trace xmlns:inkml="http://www.w3.org/2003/InkML" xml:id="stk4" contextRef="#ctx0" brushRef="#br0">7317 14022 0,'70'0'55,"1"-24"-54,47 1 30,-23-1-30,-72 24 29,72-24-29,-48 1 47,-24 23-47</inkml:trace>
    </iact:actionData>
  </iact:action>
  <iact:action type="add" startTime="83891">
    <iact:property name="dataType"/>
    <iact:actionData xml:id="d5">
      <inkml:trace xmlns:inkml="http://www.w3.org/2003/InkML" xml:id="stk5" contextRef="#ctx0" brushRef="#br0">10149 13857 0,'23'0'86,"1"0"-84,23 0-2,47 0 45,-46 0-44,-1-24 29,0 24-29,0 0 29,0 0-29,-23 0 29,0 0-29,-1 0 30,1 0-31,23 0 31,-23 0 14,-1 0-44,1 0 29,-1 0 33,1 0-33,0 0 48</inkml:trace>
    </iact:actionData>
  </iact:action>
  <iact:action type="add" startTime="92115">
    <iact:property name="dataType"/>
    <iact:actionData xml:id="d6">
      <inkml:trace xmlns:inkml="http://www.w3.org/2003/InkML" xml:id="stk6" contextRef="#ctx0" brushRef="#br0">15931 15037 0,'23'-24'126,"1"24"-94,23 0-31,0 0 46,0 0-16,-23 0-30,0-23 30,-1 23-30,1 0 46,-1 0-47,1 0 46,0 0 2,-1 0-48,1 0 32,23 0-32,-23 0 31,94 0-30,141 23 32,-117 1 7,-71-1-39,23-23 30,-23 0-30,-24 0 29,24 48-29,-24-48 30,24 0-30,-24 0 30,0 0-30,-23 0 29,0 0 2</inkml:trace>
    </iact:actionData>
  </iact:action>
  <iact:action type="add" startTime="93723">
    <iact:property name="dataType"/>
    <iact:actionData xml:id="d7">
      <inkml:trace xmlns:inkml="http://www.w3.org/2003/InkML" xml:id="stk7" contextRef="#ctx0" brushRef="#br0">19329 15108 0,'24'0'166,"23"0"-165,-23 0 30,-1 0-1,1 0 1,-1 0-30,1 0 47,23 0-18,0 0-29,24 0 29,24 0-29,-1 0 29,-23 0-29,23 0 29,-70 0-29,23 0-1,0 0 62,24 0-31,118 0-1,-71 0 2,-71 0 12,-23 0-43,23 0 27,-24 0-27,72 0 29,-48 0-29,-23 0 31,-1 0-31</inkml:trace>
    </iact:actionData>
  </iact:action>
  <iact:action type="add" startTime="99563">
    <iact:property name="dataType"/>
    <iact:actionData xml:id="d8">
      <inkml:trace xmlns:inkml="http://www.w3.org/2003/InkML" xml:id="stk8" contextRef="#ctx0" brushRef="#br0">5853 15981 0,'47'0'169,"1"0"-137,-1 0-32,0 0 31,-23 0-30,23 0 52,-24 0-52,1 0 29,0-24 2,23 1 16,-24 23-17,1 0-30,0 0 30,-1 0-30,1 0 30,-1 0-30,25 0 29,-25 0-29,1 0 30,23 0-30,-23 0 30,-1 0-31,25 0 31,-25 0-30,1 0 30,23 0-30,-23 0 30,-1 0-31,48 0 43,-24 0-1,-23 0-17,23 0-24,0 0 30,-23 0-14,47 0 14,-1 0-30,-22 0 30,22 0-30,-46 0 30,47 0-30,-48 0 30,25 0-30,22 0 30,-22 0-30,22 0 30,-22 0-31,-1 0 32,-24 0-31,25 0 30,22 0-31,1 0 31,24 0-30,-25 23 30,25-23-30,-72 0 30,72 0-30,-48 0-1,-23 24 31,46-24-30,-46 0 29,47 0-29,-24 0 0,-23 0 29,94 0-29,-95 24 0,24-24 29,24 0-29,24 0 30,-25 0-30,1 0 29,-24 0-29,24 0 30,0 0-30,-24 0 30,-23 0-30,47 0 30,-24 0-30,24 23 30,-48-23-30,48 0 31,-47 0-32,-1 0 31,48 0-30,47 0 45,-47 0-45,0 0 46,-24 0-47,24 0 47,-24 0-46,0 0 30,0 0-30,-23 0 30,70 0-30,-70 0 29,23 0-29,0 0 30,0 0-30,24 0 30,-24 0-30,1 0 30,22 0-31,-46 0 31,70 0-30,-70 0 30,23 0-30,24 0 29,0 0-29,0 0 30,-24 0-30,24 0 30,-1 0-30,-22 0 30,46 0-30,0 0 30,-23 0-30,47 0 30,-23 0-30,-48 0 30,24 0-31,-1 0 30,-46 0-29,23 0 0,-23 0 31,47 24-31,-24-24 30,24 0-30,-24 0 30,24 0-31,23 0 31,-70 0-31,23 0 1,-24 0 30,48 0-30,-47 0-1,23 23 30,0-23-29,0 0 14,71 0 27,-70 0-42,-1 0 31,24 0-30,-48 0-1,24 0 46,-23 0-45,23 0 30,-23 0 1,-1 0-31,1 0 30,0 0-31,-1 0 31,24 0-30,-23 0 30,0 0 1,-1 0-31,1 0 55,-1 0-55,-23-23 29,24 23-29,0 0 30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06-14T18:34:55.73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72552">
    <iact:property name="dataType"/>
    <iact:actionData xml:id="d0">
      <inkml:trace xmlns:inkml="http://www.w3.org/2003/InkML" xml:id="stk0" contextRef="#ctx0" brushRef="#br0">4838 12912 0,'48'-23'66,"22"23"-66,-22 0 31,-1 0-30,24-24 29,-1 24-29,-22-24 30,46 1-30,-23-1 29,23 1-29,-47-1 38,24 24-37,0 0 29,-47 0 16,46 0 48,72 0-94,-71 0-1,188 94 40,-164-70-39,23 23 30,0 0-30,-24-23 30,-23 0-31,-24-24 47,1 23-46,-25-23 46,24 0-46,-23 24-1,23-24 17,-23 0-17,70 24 32,-47-24-32,48 0 31,-1 0 28,48 0-58,-48 0 29,-47 0-28,119 0 42,-96 0-43,1 0 29,-47 0-29,-1 0-1,25 0 29,22 0-28,-22 0 30,-25 0-30,1 0 29,23 0-29,0 0 28,0 0-28,1 0 29,-1 0 1,-24 0-30,25 23 31,-25-23-31,24 0 30,48 0-30,-48 0 45,-23 0-45,-1 0 29,1 0-29,47 0 45,-1 0-45,-46 0 0,47 0 43,-48 0-12,1 0-1</inkml:trace>
    </iact:actionData>
  </iact:action>
  <iact:action type="add" startTime="77551">
    <iact:property name="dataType"/>
    <iact:actionData xml:id="d1">
      <inkml:trace xmlns:inkml="http://www.w3.org/2003/InkML" xml:id="stk1" contextRef="#ctx0" brushRef="#br0">12485 12936 0,'24'0'50,"-1"0"-49,48 0 30,-24 0-30,-23-24 29,23 24-29,-23 0 26,23-23 4,47 23 18,-70 0-49,-1 0 31,25 0-30,-25-24 30,1 24 7,23 0-37,-23-24 46,23 24-46,0 0 29,24 24-29,-24-24 30,24 24-31,-24-24 32,24 23-32,70 24 47,-93-47-46,46 24 30,-23-24-30,-24 0 30,0 24-30,24-1 46,-24-23-46,24 0 30,0 24-30,-24-24 30,24 0-31,-48 0 30,25 0-29,-1 0 0,24 0 45,-24 0-45,0 0 29,0 0-29,-23 0 30,70 47-30,-47-47 30,24 0-30,47 0 30,-23 0-30,-25 0 30,1 0-31,0 0 31,0 0-30,0 0 30,70 0-30,1 0 30,-24 0-31,0 0 32,0 0-32,-24 0 32,48 0-32,-24 0 31,-24 0-30,24 0 31,-47 0-32,47 0 32,-47-23-32,47 23 32,-47 0-32,0 0 31,-24 0-30,24 0 30,23-24-31,-23 24 32,0 0-32,-1 0 31,-22 0-30,-25 0 30,24 0-30,1 0 30,22 0-31,1-24 32,0 24-32,-47 0 31,-1 0-30,24 0 30,-23 0-30,47 0 46,-24 0-47,47 0 47,-46 0-46,22 0 15,25 0 17,23 0 13,-95 0-46,25 0 31,-48-23-30,23 23-1,1 0 31,-1 0 6,1 0-36,0 0 30,-1 0 16,1 0-46,23 0 31,-23 0-31,23 0 29,0 0-29,-23 0 30,23 0-30,0 0 30,0 0-30,-23 0 29,-1 0-29,48 0 30,-24 0-30,1 0 29,-25 0-29,1 0 30</inkml:trace>
    </iact:actionData>
  </iact:action>
  <iact:action type="add" startTime="86511">
    <iact:property name="dataType"/>
    <iact:actionData xml:id="d2">
      <inkml:trace xmlns:inkml="http://www.w3.org/2003/InkML" xml:id="stk2" contextRef="#ctx0" brushRef="#br0">4980 13857 0,'47'0'62,"0"-24"-61,-23 24 30,23 0-30,-23 0 30,-1 0 0,25-24-30,-25 1 30,1 23-31,-1 0 32,1 0-32,23 0 31,-23 0-30,-1 0 30,25 0 33,46 0-63,-23 0 29,0 0-29,23 0 30,-70 0-30,23 23 29,0-23-29,24 24 30,0 0-31,-48-24 31,24 0-30,1 23 30,-1-23-30,0 24 30,24-24-30,0 0 15,47 23 16,-24-23 15,-47 0-47,24 0 31,-24 0-30,-23 0 30,47 0-31,0 0 31,-1 0-30,-22 0-1,-1 0 31,0 0-30,-23 24-1,23-24 36,71 0-36,-24 0 31,-23 0-30,47 0 29,-47 0-29,0 0 30,-1 0-30,25 0 29,23 0-29,0 0 30,0 24-30,71-24 42,-48 23-43,1-23 31,-1 0-30,-70 0 32,24 0-32,-48 0 0,-24 0 29,72 0-29,-48 0 30,24 0-31,-24 0 31,24 0-30,0 0 30,23 0-30,0 0 29,24 0-29,48 0 30,-48 0-30,-24 0 30,24 0-30,-24 0 30,24 0-30,0 0 30,0 0-30,0 0 30,0 0-30,-23 0 30,-24 0-30,117 0 46,-70 0-46,0 0 30,0 0-30,0 0 45,48 0-46,-96 0 44,143 0-43,-166 0-1,24 0 31,47 0-30,-47 0-1,94 0 33,-94 0-33,94 0 39,0 0-38,0 0 30,-23 0-30,-48 0 30,1 0-31,-1 0 32,24 0-32,-94 0 30,117 0-29,-117 0 0,23 0 29,24 0-29,0 0 30,47 0-30,-24 0 30,24-23-31,0 23 31,0-24-30,-24 24 30,-23 0-30,0 0 30,0 0-30,0 0 29,-24-24-29,24 24 30,23 0-31,0-23 47,-70 23-47,0 0 80,23-24-49,-24 24-30,1 0 30</inkml:trace>
    </iact:actionData>
  </iact:action>
  <iact:action type="add" startTime="92512">
    <iact:property name="dataType"/>
    <iact:actionData xml:id="d3">
      <inkml:trace xmlns:inkml="http://www.w3.org/2003/InkML" xml:id="stk3" contextRef="#ctx0" brushRef="#br0">8638 14990 0,'71'0'52,"-24"0"-51,0 0 42,-23 0-42,23 0 62,-23 0-62,23-24 30,0 0-30,-23 24 46,-1 0-46,25-23 30,-25 23-14,1 0 61,70 0-77,-23 0 30,-24 0-30,0 0 30,24 0-30,-24 0 30,-23 0-30,0 0 30,-1 0-30,48 0 58,23 0-58,-46 0 29,-1 0-29,0 0 30,24 0-30,-24 0 30,0 0-30,24 0 30,0 23-31,-48-23 30,25 0-29,22 0 30,1 0-30,-24 0 30,48 0-31,23 0 32,-47 0-31,-1 24 33,1-24-33,24 0 30,-25 0-30,25 0 29,-72 0-29,48 0 30,24 0-30,-48 0 30,24 0-30,-1 0 29,48 0-29,-23 0 29,-1 0-29,-47 0 30,24 0-30,47 0 43,0 0-43,-23 0 30,-25 0-30,1 0 30,0 0-30,23 0 29,1 0-29,-24 0 30,-1 0-30,96 0 44,-72 0-44,-23 0 30,23 24-31,-47-24 31,1 0-30,22 0 30,1 0-30,0 0 30,0 0-31,-24 0 31,24 23-30,47-23 30,-47 0-30,-24 0 30,24 0-31,-1 0 32,-46 0-31,118 0 30,-72 24-30,48-24 45,-47 0-45,0 0 31,0 0 14,-24 0-45,0 0-1,48 0 47,-72 0-47,1 0 16,-1 0-16,1 0 16,0 0-16,23 23 32,0-23-32,-23 0 16,-1 0-16,48 0 41,0 0-40,0 0 45,-1 0-45,-46 0-1,23 0 32,0 0-31,1 0-1,-1 0 33,47 0-3,-23 0 2,-24 0 0,-23 0-1,-1 0 0,1 0-30,0 0 29,-1 0-29,24 0 30,1 0-30,-25 0 29,1 0-29,23 0 30,-23 0-30,23 0 30,0-23-30,47 23 28,1 0 17,-48 0-14,-23 0 0</inkml:trace>
    </iact:actionData>
  </iact:action>
  <iact:action type="add" startTime="99584">
    <iact:property name="dataType"/>
    <iact:actionData xml:id="d4">
      <inkml:trace xmlns:inkml="http://www.w3.org/2003/InkML" xml:id="stk4" contextRef="#ctx0" brushRef="#br0">22515 14990 0,'24'0'124,"70"0"-94,-47 0 2,1 0-1,-25 0-30,1 0 29,23 0 13,24 0-43,-48 0 46,48 0-45,0 0 28,-47 0-28,23 0 29,24 0-28,-48 0-2,24 0 29,24 0-28,0 0 30,23 0-30,-23 0 29,24 0-29,-1 23 30,24-23-30,0 0 29,-24 0-29,24 0 28,0 0-29,0 0 30,0 0-29,-94 0 28,141 0-28,-141 0 14,47 0-14,23 0 29,-23 0-29,23 0 29,1 0-29,-1 0 29,0 24-29,95-24 29,-47 0-29,47 0 29,-95 0-29,24 0 29,24 23-29,-95-23 30,189 0-30,-71 0 29,-94 0-28,23 0-2,-23 24 30,47-24-30,-71 0 16,1 0-16,46 0 32,-23 0-32,0 0 15,23 0-14,-23 0 30,94 0-30,-47 0 27,24 0-27,-24 0 30,0-24-31,0 24 30,23 0-29,1 0 28,-95 0-28,24 0-1,0 0 30,47 0-30,0 0 30,-48 0-29,25 0 30,-48-23-30,47 23 30,1 0-30,-1 0 30,-47 0-30,24 0 29,-47 0 0,-1 0 3</inkml:trace>
    </iact:actionData>
  </iact:action>
  <iact:action type="add" startTime="106752">
    <iact:property name="dataType"/>
    <iact:actionData xml:id="d5">
      <inkml:trace xmlns:inkml="http://www.w3.org/2003/InkML" xml:id="stk5" contextRef="#ctx0" brushRef="#br0">14467 15887 0,'48'0'93,"-25"0"-92,48-24 51,-47 24-51,23 0 31,-24 0 15,1 0-46,0 0 46,-1 0-46,48 0 30,0 0-30,0 0 30,47 47-31,-24-23 32,0-1-32,-23-23 31,0 24-30,23-24 30,48 24-30,-71-24 30,47 0-30,-24 23 30,1-23-30,23 0 30,-48 0-31,25 0 32,46 0-32,-23 0 31,1 0-30,-49 0 28,48 0-28,-70 0-1,22 0 30,25 0-29,23 0 29,-24 0-29,1 0 29,-1-23-29,-23 23 29,47-24-29,-24 24 28,-23 0-28,-24 0 28,24-24-28,-24 24-1,24 0 30,0 0-30,0 0 30,-1 0-29,1 0 29,24 0-29,-25 0 29,25 0-29,-1 0 28,24 0-28,-47-23 45,23 23-45,-70 0 0,23 0 28,24 0-28,23 0 30,24 0-31,-70 0 31,46-24-30,-47 24 28,0-23-28,1 23 29,22 0-30,1 0 32,-24 0-31,1 0 30,-25 0-31,1 0 32,-1 0-2,25 0-29,-25 0 59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06-14T18:34:55.736"/>
    </inkml:context>
    <inkml:brush xml:id="br0">
      <inkml:brushProperty name="width" value="0.05292" units="cm"/>
      <inkml:brushProperty name="height" value="0.05292" units="cm"/>
      <inkml:brushProperty name="color" value="#FF0000"/>
    </inkml:brush>
  </inkml:definitions>
  <iact:action type="add" startTime="22196">
    <iact:property name="dataType"/>
    <iact:actionData xml:id="d0">
      <inkml:trace xmlns:inkml="http://www.w3.org/2003/InkML" xml:id="stk0" contextRef="#ctx0" brushRef="#br0">7977 8309 0,'0'0'1,"-23"0"37,-1 0-37,-23 0 125,0 0-78,23 0 15,1 0-62,-1 0 29,-23 0-29,0 0 45,23 0-15,-23 0 0,23 24-31,1-1 65,-1-23-65,-23 48 33,0 22-2,-1 1 1,1-47-1,0 70 1,23-70-2,1 47 1,-1-48 14,24 24-27,0 1 14,0-1-1,0 24 12,0-48-41,24 1 31,-1 23-32,25 0 29,-48-23-30,70 23 45,-22 0-43,-1 1 29,-24-48-30,1 23 30,23 24-30,0-47 44,1 24-44,-1 0 15,-24-1-15,1 1-1,0-24 29,23 0-28,24 23 30,47 25 0,47-48 13,-118 23-43,71 1 31,-94-24-31,46 0 43,1 0-43,-47 0 28,117 23-28,-70-23 29,24 0-29,-25 0 29,1 0-29,47 0 29,24 0-29,-71 0 30,23 0-31,0 0 30,-23 0-29,24 0 0,-48 0 29,47 0-29,1 0 0,-1 0 28,71-23-28,-23 23 28,-48-24-28,1 24 30,-1-23-31,-23 23 31,23 0-30,24 0 29,71 0-30,-47 0 30,23 0-29,-47 0 29,-47 0-29,-24 0 0,47 0 28,71 0-28,-47-24 29,0 24-29,-23 0 30,-48 0-30,24 0 29,0 0-29,-1-24 30,72 1-30,-71 23 28,47-24-28,-47 1 29,-1-1-30,25-23 31,-48 47-30,-23-24 29,-24 1-29,47-1-1,-24 0 46,-23-23-46,0 24 31,0-25-30,0-46 29,0 70-30,0-23 31,0 0-30,-47 0 29,47 23-29,-71-47 30,48 24-31,-24 0 31,23 0-30,-23 47 31,23-48-1,-23 25-30,23-1 30,1 1-30,-1 23 29,-23-24-29,0 0 47,0 24-47,23-23 29,-47 23-29,0 0 30,-47-47-30,48 47 30,-25-24-30,48 24 30,-24 0-30,0-24 46,24 24-46,24 0-1,-1 0 30,-47 0-29,48 0 30,-25 0-30,1 0 0,24 0 15,-25 0 14,1 0-29,0 0 0,0 0 29,0 0-30,23 0 15,0 0-14,1 0 14,-24 0-14,23 0 15,-23 0-15,23 0 29,-23 0-29,0 0 30,0 0-30,-24 0 30,0 0-30,0 0 29,24 0-29,-24 0 30,-23 0-30,-1 0 30,48 0-30,-24 0 30,24 0-31,-24 0 32,1 0-32,-48 0 31,47 0-30,0 0 30,0 0-30,-23 0 30,-1 0-30,25-23 29,-1 23-29,0 0 34,-23 0-34,70 0-1,-47 0 30,24 0-29,-24 0 30,-47-24-30,47 24 30,48 0-30,-95 0 30,47 0-31,24 0 17,-48 0 28,48-23-44,24 23 16,-95 0 29,70 0-45,-22 0 46,22 0-15,25 0-32,-1 0 32,1 0-32,-25 0 48,25 0-48,-24 0 31,23 0-30,-23 0 46,23 0-15,-23 0 0,23 0-32,1 0 31,-1 0 0,-23 0-30,23 0 30,1 0 1</inkml:trace>
    </iact:actionData>
  </iact:action>
  <iact:action type="add" startTime="44285">
    <iact:property name="dataType"/>
    <iact:actionData xml:id="d1">
      <inkml:trace xmlns:inkml="http://www.w3.org/2003/InkML" xml:id="stk1" contextRef="#ctx0" brushRef="#br0">11447 13054 0,'70'0'67,"25"-24"-66,-48 24 29,0-23 17,-23 23-16,47 0 78,-1 0-33,1 0-75,24 0 32,-1 0 11,-47 0-43,24 0 32,-24 0 11,0 0-43,71 0 45,-47 0-46,0 0 31,-24 0-30,48 0 32,70 0 11,-47 0-43,-24 0 29,24 0-29,24 0 46,-71 0-47,47 0 31,-71 0-31,-24 0 30,95 0-29,-94 0 0,118 0 45,-72 0-44,1 0-2,71 0 32,-71 0-31,47 0 30,-48 0-31,72 0 32,-71 0-32,-48 0 30,72 0-29,-48 0 29,47 0-29,-23 0 29,71 0-29,-71 0 30,-1 0-30,1 0 44,71 0-44,47 0 30,-119 0 0,1 0-30,24 0 30,-1 0-30,-23 0 29,47 0-29,-24 0 29,-47 0-29,1 0 30,70 0-30,-95 0-1,24 0 29,24 0-29,95 0 32,-1 0-1,0 0 13,-47 0-43,47 0 32,-47 0 11,-71 0-43,1 0 0,70 0 31,-95 0-32,72 0 32,-48 0-32,0 0 44,118 0-43,-47 0 44,-47 0-44,118 0 45,-118 0-45,94 0 45,-71 0-45,48 0 44,-71 0-43,-48 0-2,119 0 45,-1 0-44,-23 0 29,-70 0-29,46-24 29,-23 24-29,0 0 30,-24 0-30,24 0 28,-1 0-29,-22 0 30,-25 0-29,1 0-1,-1 0 30,25 0-28,-1 0-2,24 0 52,-1-24-51,25 24 35,-48 0-36,-23 0 32,23 0-32,24 0 32,-24 0-32,24-23 31,-24 23-30,0 0 30,-23-24-30,23 24 30,0-23-30,0 23 30,-23-24-30,23 24 30,-47-24-31,24 24 47,-24-23-46,0-24 29,0-24 2,-24 0-31,-23 0 1,-118-141 42,47 70-43,47 95 29,47 0-29,-23 47 42,-95-48-43,95 1 40,-71 24-39,95 23 31,-48 0-32,24 0 31,23 0-30,-47 0 30,24 0-30,-24 0 30,24 0-30,-71 23 30,0 1-30,47-24 30,-47 47-30,-23-47 30,-25 0-30,1 47 30,24-47-30,-48 24 30,0-24-31,-23 0 31,117 0-30,1 0-1,-24 0 31,-142 23-30,119-23 30,-48 0-30,94 0-1,-23 0 30,-94 0-29,141 0 0,-47 0 29,-71 0-29,71 0 14,24 24-14,-71-24 30,-119 0-31,48 0 31,-94 0-30,23 0 30,-23 0-30,94 0 30,-95 24-30,119-24 31,23 47-32,142-47 32,-213 0-32,166 0 32,-166 0-32,72 0 41,-72 0-40,189 0 30,0 0-30,24 0 29,-47 0-29,-1 0 14,72 0-14,-24 0 0,-95 0 39,95 0-39,23 0 29,-70 0-29,70 0 30,-117 0-30,93 0 30,-22 0-30,70 24 30,-48-24-30,25 0-1,-1 23 31,-23 1-30,0-1 29,0 48 2,23-71-31,0 24 0,1-1 45,-1 48-45,1-47 30,-1 23-31,24 0 31,0 0-30,0-23 30,-24 0-31,24 23 43,0-24-42,0 1 30,0 0 17,0-1-16,24-23-31,23 24 45,-23-1-45,23 1 59,0-24-30,-23 0-29,23 24 29,-23-24-29,-1 0 30,-23 23-30,24 1 107,23-24-61,-23 0-15</inkml:trace>
    </iact:actionData>
  </iact:action>
  <iact:action type="add" startTime="54646">
    <iact:property name="dataType"/>
    <iact:actionData xml:id="d2">
      <inkml:trace xmlns:inkml="http://www.w3.org/2003/InkML" xml:id="stk2" contextRef="#ctx0" brushRef="#br0">12414 14234 0,'189'0'50,"-142"0"-5,-23 0-44,94-23 47,-95 23-48,25-24 31,22 24-30,1 0 30,71 0-30,23 0 30,-47 0-30,0 0 30,-24 0-30,1 0 30,23 0-30,-47 0 30,-1 0-31,48 0 32,-70-24-32,22 24 31,25 0-30,23 0 30,-24 0-30,24 0 30,24-23-30,-48 23 30,24 0-31,-47 0 32,23 0-32,-70-24 31,47 24-30,0 0-1,-24 0 31,0-23-30,0 23-1,0-24 46,24 24-44,-47-24-2,-1 1 30,25 23-29,-25 0 14,1 0-14,-1 0 30,25 0-31,-1 0 32,24 0-32,-24-24 31,0 24-30,0 0 30,0-23-30,1 23 29,-1 0-29,0 0 30,-23 0 1,-1-24-32,1 0 73,-1 1-72,1 23 45,23-47-45,-23 23 45,-1 0-45,1 1 30,-24-1-30,24 0 29,-1 1-29,-23-1 59,0-23-59,24 0-1,-24 0 62,0 23-61,0-23 30,-24 23-31,1 1 32,-1-25-31,-23 25 29,23 23-29,-23 0 30,0-47-30,23 47 29,-23 0-29,0-24 30,0 24-30,-1 0 30,25 0-30,-24 0 30,23 0-30,-23 0 30,-24 0-30,24-47 31,-24 23-31,-23 1 15,-72-25 30,72 25-45,-24 23 46,71 0-46,-24-24 29,24 24-29,0 0 36,-1 0-36,-22 0 30,-1 0-30,0 0 30,24 0-30,-24 0 30,-23 0-30,-1 0 30,24 0-30,-47 0 33,-23 0-33,46 24 30,25-24-30,-48 0 30,0 0-31,47 0 32,0 23-31,0 1 29,24-24-29,-24 0 30,0 24-30,-23-1 34,0 1-33,94-1-2,-48-23 30,25 24-29,-24-24 0,-1 0 29,-22 47-29,-1-47-1,0 47 55,24-23-54,23-24-1,1 47 30,-25-47-29,25 24 0,-24-1 29,-24 25-29,47-25 46,-23 1-47,23 23 32,1-47-31,-1 24 29,24-1-29,0 24 46,0-23-46,0 0 30,0-1-30,0 25 29,0-25-29,0 24 30,0-23-31,0 23 31,0-23-30,0-1 30,0 25-30,24-48 30,-24 23-31,0 24 32,47-47 15,0 24-46,0 0 30,-47-1-31,48 1 31,-25 23-30,1-23 30,-1-1-31,1 1 48,0-24 16,-1 0-63</inkml:trace>
    </iact:actionData>
  </iact:action>
  <iact:action type="add" startTime="58494">
    <iact:property name="dataType"/>
    <iact:actionData xml:id="d3">
      <inkml:trace xmlns:inkml="http://www.w3.org/2003/InkML" xml:id="stk3" contextRef="#ctx0" brushRef="#br0">20556 13172 0,'-23'0'131,"-24"0"-130,-24 0 30,-24 24-30,95-1 29,-94 1-29,70-24 28,-23 23-28,24-23 29,-25 24-29,25 0 29,-24-24-29,47 23 30,-48-23-31,1 47 46,24-23-45,-1 0 28,-23 23-28,0 0 29,47-23 1,0-1-30,-24 24 30,0-23-30,24 47 29,0-48-29,0 1 30,0 23 1,0-23-32,0 23 31,0 0-30,0 1 29,48-1-29,-48-24 45,47 48-45,0-24 29,-47-23-29,24-24 29,-1 24 2,1-1-31,23-23 30,0 0-31,-23 24 30,70-1-29,-47 1 30,-23 0-30,47-24 28,-24 0-28,-23 0 29,23 0-29,-24 0-1,1 0 30,23 0-29,24 47 29,-24-47-29,24 0 29,-24 0-29,0 0 30,24 0-31,24 0 31,-1 0-30,-23 0 28,70-24-28,-46 24 30,-1-23-30,71-1 29,-47 24-29,-23 0 29,-1-24-29,-23 24-1,0-23 29,0-1-28,23 1 29,24-1-29,0 0 30,-47 24-31,0 0 32,23-47-31,-23 47 30,70-47-30,-46 47 29,-1 0-30,48 0 30,-24 0-29,0 0 29,23 0-29,-93 0 29,70 0-29,-71 0-1,24 0 31,47 0-30,-71 0-1,-24 0 28,95 0-27,0 0 29,-23 0-29,46 0 30,-46 0-31,23 0 30,0 0-29,-47 0 44,70 0-44,-46 24 30,-72-24-30,1 0 30,47 23 0,47-23 0,0 24 0,23-24 0,1 0 1,-24 0-1,-71 0 12,0 0-42,-23 0 29,94 0-29,-47 0 30,-1 0-30,96 0 44,-96 0-44,-46 0 30,47 0-31,0 0 32,-24-24-31,0 24 30,47-47-31,1 47 45,-71-24-44,23 24-1,-24-23 31,25-1-30,46 1 45,-47-1-45,-23 0 29,23 1-29,0-24 44,-47-1-44,24 25 29,-1-1-29,-23-47 29,0 24-29,0 0 28,0 0-13,0 23 0,0 0-15,0 1-1,0-24 30,-23-1-30,23 25 31,-47-1-30,23-23 30,-23 23-30,23-23 28,1 47-28,-1-23 29,-23 23-29,0-24 30,-1 0-31,-22 24 31,-1 0-30,-47-47 30,47 24-30,-24 23 30,25-24-31,-25 24 31,1-24-30,-48 1 30,71 23-31,24 0 31,-24 0-30,1 0-1,-25 0 46,48 0-45,0 0 29,-48 0-29,25 0 29,22 0-29,-22 0 28,-1 0-28,-24 47 30,72-47-30,-72 24 29,25-24-29,-25 0 29,1 23-29,-24-23 30,23 24-30,48-24 29,-71 23-29,47 1-1,1-24 31,-48 24-30,70-1-1,-46-23 30,0 0-29,-24 24 29,-24-24-29,24 0 29,47 0-30,-23 0 30,-24 23-29,23-23 29,-46 24-29,46-24 30,-46 24-31,-1-24 30,119 0-28,-48 0-2,0 0 29,-47 0-28,24 0 28,-48 0-28,48 0 28,-24 0-28,23 0 28,-23 0-28,71 0 29,-95 0-29,119 0-1,-24 0 29,-48 0-28,-23 0 30,24 0-30,-1 0 28,25 0-28,-25 0 29,1 0-29,-1 0 29,1-24-29,23 0 30,0 24-30,1 0 30,22-23-30,1 23 30,0-24-30,0 24 30,23 0-30,1 0 30,23-23-30,-48 23 30,25 0-30,23-24 40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06-14T18:34:55.73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5452">
    <iact:property name="dataType"/>
    <iact:actionData xml:id="d0">
      <inkml:trace xmlns:inkml="http://www.w3.org/2003/InkML" xml:id="stk0" contextRef="#ctx0" brushRef="#br0">14609 10150 0,'47'0'148,"0"0"-147,1-23 14,22 23-14,1-24 30,0 1-30,23-1 29,-46 24-29,-1 0 30,0-24-30,71 1 30,-94 23-30,23-24 29,-24 24-29,25 0 30,-25 0-30,24 0 29,1 0-30,-25 0 31,48 0-30,-24 0 29,24 24-29,0-24 31,0 23-31,-24-23 29,0 0-30,0 24 32,-23-24-32,-1 24 31,1-24-30,23 0-1,24 0 45,-24 47-44,-23-47 30,23 0-31,0 23 30,0-23-29,24 0 29,-47 0 15</inkml:trace>
    </iact:actionData>
  </iact:action>
  <iact:action type="add" startTime="37164">
    <iact:property name="dataType"/>
    <iact:actionData xml:id="d1">
      <inkml:trace xmlns:inkml="http://www.w3.org/2003/InkML" xml:id="stk1" contextRef="#ctx0" brushRef="#br0">18220 10198 0,'24'0'86,"23"0"-58,0 0-27,24 0 31,94 0 0,47 47-1,-70-47 0,23 0 1,0 23-1,-94 1-30,118 0 29,-118-1-29,118-23 30,-95 24-30,166-24 29,-213 0-29,142 0 29,70 23 1,72-23 14,-119 0-44,118 0 31,48 0 0,23-47-1,-47 0 23,-259 47-54,-1-24 32,-23 24-31,70-23 30,-23 23-31,-23 0 32,23 0-32,-71 0 31,24 0-30,0 0-1,23 0 30,-23 0-28,-24 0-2,0 0 30,24 0-29,-47 0-1,-1 0 31,48 0-31</inkml:trace>
    </iact:actionData>
  </iact:action>
  <iact:action type="add" startTime="45979">
    <iact:property name="dataType"/>
    <iact:actionData xml:id="d2">
      <inkml:trace xmlns:inkml="http://www.w3.org/2003/InkML" xml:id="stk2" contextRef="#ctx0" brushRef="#br0">23742 11401 0,'0'24'71,"48"-24"-24,-1 0-17,0 0-29,0 0 28,-23 0-28,23 0 28,-23-24-28,-1 24 30,24-23-31,1 23 47,-1 0-46,-24 0 29,1 0-29,0 0 0,23 0 44,-24 0-44,25 0 29,-1 23-29,0-23 30,24 0-30,-24 24 30,0-24-30,0 0 30,1 0-30,22 0 28,-46 0-28,47 0 29,-24 0-29,24 0 29,-24 0-29,47 0 29,-46 0-29,-25 0 29,48 0-29,-47 0 0,-1 0 28,48 0-28,23 0 30,-23 0-30,-47 24 29,23-24-29,0 0 29,24 0-29,-24 0 28,0 0-28,1 0 29,-1 0-29,24 0 30,-24 0-30,-24 0 30,25 0-30,22 0 45,-46 0-45,0 0 29,-1 0 31,24 0 110,1 0-92,-25 0-30</inkml:trace>
    </iact:actionData>
  </iact:action>
  <iact:action type="add" startTime="48836">
    <iact:property name="dataType"/>
    <iact:actionData xml:id="d3">
      <inkml:trace xmlns:inkml="http://www.w3.org/2003/InkML" xml:id="stk3" contextRef="#ctx0" brushRef="#br0">4626 12369 0,'0'0'0,"24"0"46,23 0-45,0-23 44,-23 23-44,23 0 30,-24 0-31,1 0 31,0 0-31,23-24 31,0 24 16,71 0-47,-47 0 31,0 0-30,-1 0 30,-22 24-30,-1-1 30,24 1-30,47-24 30,23 24-30,-70-24 29,23 0-29,-46 0 29,-25 0-29,1 0-1,23 0 29,-23 0-28,70 0 30,-47 0-30,0 0 28,24 0-28,0 0 28,0 0-28,71 0 29,-48 0-29,-23 0 28,0 0-28,-48 0 0,48 0 29,-24 0-30,0 0 30,1 0-29,-1 0 29,0 0-30,95 0 32,-24 0-31,-24 0 29,-23 0-29,-24 0 29,24 0-29,23 0 29,48 0-29,-71 0 28,70 0-28,-70 0 13,-24 0-13,0 0 29,-23 0 1,0 0-30,-1 0 31,1 0-32</inkml:trace>
    </iact:actionData>
  </iact:action>
  <iact:action type="add" startTime="50516">
    <iact:property name="dataType"/>
    <iact:actionData xml:id="d4">
      <inkml:trace xmlns:inkml="http://www.w3.org/2003/InkML" xml:id="stk4" contextRef="#ctx0" brushRef="#br0">10007 12346 0,'24'0'80,"-1"0"-48,1 0-31,-1 0 29,1 0 17,0 0-46,46 0 45,-22-24-45,22 24 29,-22 0-29,70 0 29,-48 0-29,1 0 29,0-23-29,23 23 29,-46 0-29,-1 0 28,0 0-28,71 0 30,-71 0-30,24 0 29,0 0-29,-48 0-1,48-24 30,24 24-29,-1 0 29,0 0-29,-23 0 29,0 0-30,23 0 30,1 0-29,70 0 30,-47 0 0,0 0 1,-71 0-32,48 0 31,-48 0-31,-24 0 31</inkml:trace>
    </iact:actionData>
  </iact:action>
  <iact:action type="add" startTime="65900">
    <iact:property name="dataType"/>
    <iact:actionData xml:id="d5">
      <inkml:trace xmlns:inkml="http://www.w3.org/2003/InkML" xml:id="stk5" contextRef="#ctx0" brushRef="#br0">23247 13361 0,'0'0'0,"-24"23"43,1-23-42,70 0 107,94 0-60,-93 0-47,-25 0 45,24-23-16,-23 23-29,0 0 29,23-24-30,0 24 46,0 0-45,0 0 29,24 0-30,47 0 32,-23 0-32,-1 0 31,24 0-30,-47 0 31,23 0-32,-23 0 31,-24 0-31,24 0 31,0 0-30,23 0 29,-47 0-29,1 0 0,-1 0 29,24 0-29,-48 0 0,1 0 28,47 0-28,-24 0 29,0 0-29,24 0 29,-48 0-29,25 0 30,-1 0-30,-24 0 30,25 0-30,-1 0 29,0 0-29,-23 0 45,-1 0-15,1 0-30,-1 0 44,1 0-44,0 0 29,-1 0-1,1 0-28,-1 0 29,1 0-29,0 0 29,23 0-29,-24 24 30,1-24 15,0 0-45</inkml:trace>
    </iact:actionData>
  </iact:action>
  <iact:action type="add" startTime="68292">
    <iact:property name="dataType"/>
    <iact:actionData xml:id="d6">
      <inkml:trace xmlns:inkml="http://www.w3.org/2003/InkML" xml:id="stk6" contextRef="#ctx0" brushRef="#br0">6372 14399 0,'24'0'54,"0"0"-53,-1 0-1,24 0 87,-23 0-85,0 0-2,-1 0 32,1 0-31,23 0 29,0 0 3,-23-23-33,0 23 45,-1-24-44,1 24 30,47 0-30,23 0 30,0 0-30,-23 0 30,24 0-30,23 0 29,-24 0-29,-23 0 30,-24 0-30,0 0 30,24 0-30,-24 0 29,-23 0-29,94 0 30,-47 0-30,-1 0 30,25 0-30,46 24 30,-23-24-30,0 0 30,0 0-30,-47 0 30,0 0-31,0 0 31,23 0-30,1 23 36,117-23-36,-118 0 29,48 0-29,-48 0 30,1 0-30,-48 0 15,24 0-15,47 0 44,0 0-44,-71 0-1,95 0 32,-48 0-31,-47 0 29,71 0-29,-94 0 14,-1 0-14,25 0-1,-25 0 31,72 0-29,-72 0-2,1 0 30,23 0-29,-23 0 30,-1 0 10,1 0-40</inkml:trace>
    </iact:actionData>
  </iact:action>
  <iact:action type="add" startTime="79565">
    <iact:property name="dataType"/>
    <iact:actionData xml:id="d7">
      <inkml:trace xmlns:inkml="http://www.w3.org/2003/InkML" xml:id="stk7" contextRef="#ctx0" brushRef="#br0">12933 15296 0,'48'0'110,"-1"0"-109,24-23-1,-48 23 30,72-24-29,-48 1 0,0 23 29,24 0-30,0-24 32,-48 24-31,24 0 29,-23 0-29,0 0 44,-1 0-44,48 0 30,-47 0-30,46 0 29,48 0-29,-23 0 30,-1 0-30,24 0 29,-23 0-30,23 0 31,0 0-30,-24 0 31,24 0-32,24 0 30,-24 0-29,0 0 29,-71 0-29,0 0 0,24 0 27,23 0-27,1 0 29,-25 0-29,25 0 30,-1 0-31,48 0 30,23 0-29,-23 0 29,-1 0-29,-46 0 29,-1 0-29,-23 0 29,47-24-29,-71 24-1,24 0 31,47 0-30,-24 0 29,24 0-29,24 0 30,-48 0-30,48-23 29,-24 23-29,-47 0 30,0 0-30,47 0 30,-24-24-30,0 24 29,48 0-29,-48 0 29,-23-23-29,24 23 28,-1 0-28,-70 0 29,141-24-29,-94 24 29,23 0-29,-23 0 0,0 0 29,-1 0-29,-46-24 0,70 24 28,24-23-28,0-1 29,0 1-29,-23 23 28,-1 0-28,-23 0 29,23 0-29,48 0 29,-24 0-29,-24 0 31,24 0-31,-47 0 30,24 0-31,-25 0 30,48 0-29,-70 0 29,46 0-29,0 0 0,-46 0 28,46 0-28,24 0 29,24 0-29,-72 0 30,25 0-31,-1 0 31,24 23-30,-23-23 28,23 47-28,-24-47 29,0 0-29,1 24 28,-72-24-28,25 0 0,22 0 29,25 24-29,-72-24 0,48 0 28,0 0-28,118 0 30,-24 23 0,47-23-1,-23 0 2,47 24 0,-141-24-1,46 0-31,-70 0 31,23 0-30,24 0 31,0 0-32,-47 0 32,47 0-32,0 0 32,-23 0-32,23 0 30,0 0-29,-48 0 45,48 0-44,-94 0-2,23 0 30,71 0-29,-71 0 0,-23 0 27,94 0-27,-47 0 29,47 0-29,-47 0 30,23 0-30,-47 23 34,24-23-34,-24 0 30,24 0-31,0 0 1,0 0 46,-48 0-47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06-14T18:34:55.736"/>
    </inkml:context>
    <inkml:brush xml:id="br0">
      <inkml:brushProperty name="width" value="0.05292" units="cm"/>
      <inkml:brushProperty name="height" value="0.05292" units="cm"/>
      <inkml:brushProperty name="color" value="#00B050"/>
    </inkml:brush>
  </inkml:definitions>
  <iact:action type="add" startTime="17945">
    <iact:property name="dataType"/>
    <iact:actionData xml:id="d0">
      <inkml:trace xmlns:inkml="http://www.w3.org/2003/InkML" xml:id="stk0" contextRef="#ctx0" brushRef="#br0">8497 8427 0,'-71'0'39,"24"0"-38,23 0 30,0 0-30,1 0-1,23 24 31,-47-24-30,23 0-1,0 0 46,1 0-44,-1 0 44,-23 0-45,23 0 30,1 0-31,-1 0 31,-23 0 33,0 0-32,23 0-31,-47 0 36,48 0-36,-1 0 29,1 0-28,-1 0 28,-23 0 1,23 0-30,1 0 30,-1 0-30,0 0 30,1 0-30,-1 0 30,-23 0 1,23 0-31,-23 23 32,24-23-32,-1 0 45,-23 0-14,23 24-32,-23 0 32,0-1-1,0 1-30,47-1 30,-24 1-30,24 23 30,-47-23-30,47 23 30,-24-47-31,1 24 31,23-1-30,-24 1 30,0-1-30,24 1 30,-23 47-30,23-24 46,-24 0-47,24 0 32,0-23-32,0 0 32,24 47-32,-1-24 47,-23-24-46,24-23-1,47 71 31,23 0 15,-23-24-45,47 0 30,-47-23-31,23 0 31,48 23-30,-48 0 39,119-23-39,-48-1 30,-71 1-30,48-24 30,-1 23-30,1 1 29,0 0-29,46-24 30,-22 0-30,-25 0 29,72 0-29,-25 0 30,-22 0-30,46 0 29,-70 0-29,46 0 28,1-48-28,-24 25 31,-47 23-31,48 0 29,-25 0-30,24 0 31,-117 0-30,70 0-1,-48 0 29,119-24-28,-71 1 30,24 23-30,23-24 28,-71 24-28,24-24 29,-23 24-29,-1 0 28,24-23-28,-47 23 29,23 0-29,-23 0 30,-24 0-30,1-24-1,22 24 30,-22-23-29,-25 23-1,24-24 31,-23 24-30,23 0-1,-23-24 30,70 24-29,-47-23 30,1-1-30,22 24 30,-22-23-30,-1-1 30,24 0-30,-1 1 29,-46 23-29,23-47 28,0 23-28,1-23 29,22 23-30,-22-23 30,-1 0-29,-24-1 45,1 25-45,0 23 0,-24-24 28,47-23-28,-24 23 29,1-23-29,-24 0 29,24 0-29,-1 23 29,-23 1-29,24-25 28,-24 1-28,0 0 47,0 23-17,-71-46-30,47 22 29,1 48-29,-24 0-1,47-23 29,-48-1-28,-22 1 30,-1-25-31,-47 25 30,23-24-29,-23 23 30,48-23-31,-48 23 30,23 0-29,1-23 30,-24 47-31,23 0 30,1 0-29,23 0 29,-47-47-29,24 47 0,47 0 28,-48-47-29,1 47 30,-48 0-29,48 0 30,-48 0-31,24 0 30,0 0-30,47 0 30,24 0-29,0 0-1,0 0 30,-71 0-29,47 0 0,24 0 29,-71 0-29,71 0 0,23 0 29,-118 0-29,95 0 0,0 0 29,-47 0-29,46 0 0,1 0 28,-94 0-28,70 0 28,-24 0-28,-70 23 30,71-23-30,23 24 29,-71-24-29,24 47 29,-23-47-30,-1 0 31,71 24-30,-47-1 30,0 1-30,48 0 29,22-24-29,1 0-1,24 23 29,-72 1-29,72-24 32,-25 0-31,-46 24 29,47-24-30,0 23 31,-1-23-30,1 0 29,0 0-29,23 24 29,1-24-29,-24 0 29,-24 47-29,24-47 29,23 0-29,-23 0 30,23 0 10,-23 0-40,23 0 31,-23 0-32,24 0 47,-1 0-46</inkml:trace>
    </iact:actionData>
  </iact:action>
</iact:action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7/7/2025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microsoft.com/office/2011/relationships/inkAction" Target="../ink/inkAction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5B7D14-3FC8-B79B-EA53-686145B15D12}"/>
              </a:ext>
            </a:extLst>
          </p:cNvPr>
          <p:cNvSpPr>
            <a:spLocks noGrp="1"/>
          </p:cNvSpPr>
          <p:nvPr>
            <p:ph type="ctrTitle"/>
          </p:nvPr>
        </p:nvSpPr>
        <p:spPr>
          <a:xfrm>
            <a:off x="2688165" y="381696"/>
            <a:ext cx="6815669" cy="3181636"/>
          </a:xfrm>
        </p:spPr>
        <p:txBody>
          <a:bodyPr/>
          <a:lstStyle/>
          <a:p>
            <a:r>
              <a:rPr lang="en-US" sz="4000" i="1" dirty="0">
                <a:latin typeface="+mn-lt"/>
              </a:rPr>
              <a:t>DIGITAL TECHNOLOGY CONTRIBUTION TO EDUCATION</a:t>
            </a:r>
            <a:endParaRPr lang="el-GR" sz="4000" i="1" dirty="0">
              <a:latin typeface="+mn-lt"/>
            </a:endParaRPr>
          </a:p>
        </p:txBody>
      </p:sp>
      <p:pic>
        <p:nvPicPr>
          <p:cNvPr id="3" name="Ήχος 2">
            <a:hlinkClick r:id="" action="ppaction://media"/>
            <a:extLst>
              <a:ext uri="{FF2B5EF4-FFF2-40B4-BE49-F238E27FC236}">
                <a16:creationId xmlns:a16="http://schemas.microsoft.com/office/drawing/2014/main" id="{CF4B854B-48C2-B0B5-5FDF-277ADF815C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52927"/>
            <a:ext cx="3048000" cy="1714500"/>
          </a:xfrm>
          <a:prstGeom prst="rect">
            <a:avLst/>
          </a:prstGeom>
        </p:spPr>
      </p:pic>
    </p:spTree>
    <p:extLst>
      <p:ext uri="{BB962C8B-B14F-4D97-AF65-F5344CB8AC3E}">
        <p14:creationId xmlns:p14="http://schemas.microsoft.com/office/powerpoint/2010/main" val="1060331802"/>
      </p:ext>
    </p:extLst>
  </p:cSld>
  <p:clrMapOvr>
    <a:masterClrMapping/>
  </p:clrMapOvr>
  <mc:AlternateContent xmlns:mc="http://schemas.openxmlformats.org/markup-compatibility/2006" xmlns:p14="http://schemas.microsoft.com/office/powerpoint/2010/main">
    <mc:Choice Requires="p14">
      <p:transition spd="slow" p14:dur="2000" advTm="19118"/>
    </mc:Choice>
    <mc:Fallback xmlns="">
      <p:transition spd="slow" advTm="1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B45BFF-F33D-CD58-4CC2-25060A0F7F80}"/>
              </a:ext>
            </a:extLst>
          </p:cNvPr>
          <p:cNvSpPr>
            <a:spLocks noGrp="1"/>
          </p:cNvSpPr>
          <p:nvPr>
            <p:ph type="title"/>
          </p:nvPr>
        </p:nvSpPr>
        <p:spPr>
          <a:xfrm>
            <a:off x="1295402" y="3056029"/>
            <a:ext cx="9601196" cy="1303867"/>
          </a:xfrm>
        </p:spPr>
        <p:txBody>
          <a:bodyPr/>
          <a:lstStyle/>
          <a:p>
            <a:r>
              <a:rPr lang="en-US" i="1" dirty="0"/>
              <a:t>Thank you very much for your attention !</a:t>
            </a:r>
            <a:endParaRPr lang="el-GR" i="1" dirty="0"/>
          </a:p>
        </p:txBody>
      </p:sp>
      <p:pic>
        <p:nvPicPr>
          <p:cNvPr id="3" name="Ήχος 2">
            <a:hlinkClick r:id="" action="ppaction://media"/>
            <a:extLst>
              <a:ext uri="{FF2B5EF4-FFF2-40B4-BE49-F238E27FC236}">
                <a16:creationId xmlns:a16="http://schemas.microsoft.com/office/drawing/2014/main" id="{FD9C27C0-C726-3DFE-0607-C1E3FEFDA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51531754"/>
      </p:ext>
    </p:extLst>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9F60D0-9359-3C00-CFCB-9DFF4118D5B9}"/>
              </a:ext>
            </a:extLst>
          </p:cNvPr>
          <p:cNvSpPr>
            <a:spLocks noGrp="1"/>
          </p:cNvSpPr>
          <p:nvPr>
            <p:ph type="title"/>
          </p:nvPr>
        </p:nvSpPr>
        <p:spPr/>
        <p:txBody>
          <a:bodyPr>
            <a:normAutofit/>
          </a:bodyPr>
          <a:lstStyle/>
          <a:p>
            <a:r>
              <a:rPr lang="en-US" sz="4000" i="1" dirty="0">
                <a:latin typeface="+mn-lt"/>
              </a:rPr>
              <a:t>INTRODUCTION</a:t>
            </a:r>
            <a:endParaRPr lang="el-GR" sz="4000" i="1" dirty="0">
              <a:latin typeface="+mn-lt"/>
            </a:endParaRPr>
          </a:p>
        </p:txBody>
      </p:sp>
      <p:sp>
        <p:nvSpPr>
          <p:cNvPr id="3" name="Θέση περιεχομένου 2">
            <a:extLst>
              <a:ext uri="{FF2B5EF4-FFF2-40B4-BE49-F238E27FC236}">
                <a16:creationId xmlns:a16="http://schemas.microsoft.com/office/drawing/2014/main" id="{44420B1D-D935-009D-7B2F-65F877FFCF8A}"/>
              </a:ext>
            </a:extLst>
          </p:cNvPr>
          <p:cNvSpPr>
            <a:spLocks noGrp="1"/>
          </p:cNvSpPr>
          <p:nvPr>
            <p:ph idx="1"/>
          </p:nvPr>
        </p:nvSpPr>
        <p:spPr/>
        <p:txBody>
          <a:bodyPr>
            <a:normAutofit/>
          </a:bodyPr>
          <a:lstStyle/>
          <a:p>
            <a:pPr>
              <a:buFont typeface="Wingdings" panose="05000000000000000000" pitchFamily="2" charset="2"/>
              <a:buChar char="q"/>
            </a:pPr>
            <a:r>
              <a:rPr lang="en-US" sz="2000" dirty="0"/>
              <a:t>In recent years, the issue in education seems to be digital technology</a:t>
            </a:r>
          </a:p>
          <a:p>
            <a:pPr>
              <a:buFont typeface="Wingdings" panose="05000000000000000000" pitchFamily="2" charset="2"/>
              <a:buChar char="q"/>
            </a:pPr>
            <a:r>
              <a:rPr lang="en-US" sz="2000" dirty="0"/>
              <a:t>The use of computers is supported by many educational programs </a:t>
            </a:r>
          </a:p>
          <a:p>
            <a:pPr>
              <a:buFont typeface="Wingdings" panose="05000000000000000000" pitchFamily="2" charset="2"/>
              <a:buChar char="q"/>
            </a:pPr>
            <a:r>
              <a:rPr lang="en-US" sz="2000" dirty="0"/>
              <a:t>While often the integration of new technologies into educational activities is presented as a solution to many things</a:t>
            </a:r>
          </a:p>
          <a:p>
            <a:pPr>
              <a:buFont typeface="Wingdings" panose="05000000000000000000" pitchFamily="2" charset="2"/>
              <a:buChar char="q"/>
            </a:pPr>
            <a:r>
              <a:rPr lang="en-US" sz="2000" dirty="0"/>
              <a:t>The reality, of course, is that you do not solve some learning or educational problems by showing a video, presenting a presentation or simply writing an assignment on the computer</a:t>
            </a:r>
          </a:p>
          <a:p>
            <a:pPr>
              <a:buFont typeface="Wingdings" panose="05000000000000000000" pitchFamily="2" charset="2"/>
              <a:buChar char="q"/>
            </a:pPr>
            <a:r>
              <a:rPr lang="en-US" sz="2000"/>
              <a:t>The </a:t>
            </a:r>
            <a:r>
              <a:rPr lang="en-US" sz="2000" dirty="0"/>
              <a:t>real issue in the use of digital technology in education is related to the student himself</a:t>
            </a:r>
            <a:endParaRPr lang="el-GR" sz="2000" dirty="0"/>
          </a:p>
        </p:txBody>
      </p:sp>
      <p:pic>
        <p:nvPicPr>
          <p:cNvPr id="4" name="Ήχος 3">
            <a:hlinkClick r:id="" action="ppaction://media"/>
            <a:extLst>
              <a:ext uri="{FF2B5EF4-FFF2-40B4-BE49-F238E27FC236}">
                <a16:creationId xmlns:a16="http://schemas.microsoft.com/office/drawing/2014/main" id="{83B46982-BF62-7632-A156-D7A30BBE71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1927276"/>
      </p:ext>
    </p:extLst>
  </p:cSld>
  <p:clrMapOvr>
    <a:masterClrMapping/>
  </p:clrMapOvr>
  <mc:AlternateContent xmlns:mc="http://schemas.openxmlformats.org/markup-compatibility/2006" xmlns:p14="http://schemas.microsoft.com/office/powerpoint/2010/main">
    <mc:Choice Requires="p14">
      <p:transition spd="slow" p14:dur="2000" advTm="67690"/>
    </mc:Choice>
    <mc:Fallback xmlns="">
      <p:transition spd="slow" advTm="6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4A83D4-40CA-D26B-14E8-B6FDCB67615C}"/>
              </a:ext>
            </a:extLst>
          </p:cNvPr>
          <p:cNvSpPr>
            <a:spLocks noGrp="1"/>
          </p:cNvSpPr>
          <p:nvPr>
            <p:ph type="title"/>
          </p:nvPr>
        </p:nvSpPr>
        <p:spPr/>
        <p:txBody>
          <a:bodyPr>
            <a:normAutofit fontScale="90000"/>
          </a:bodyPr>
          <a:lstStyle/>
          <a:p>
            <a:r>
              <a:rPr lang="en-US" i="1" dirty="0"/>
              <a:t>DIFFICULTIES IN EDUCATIONAL PROCESS</a:t>
            </a:r>
            <a:endParaRPr lang="el-GR" i="1" dirty="0"/>
          </a:p>
        </p:txBody>
      </p:sp>
      <p:sp>
        <p:nvSpPr>
          <p:cNvPr id="3" name="Θέση περιεχομένου 2">
            <a:extLst>
              <a:ext uri="{FF2B5EF4-FFF2-40B4-BE49-F238E27FC236}">
                <a16:creationId xmlns:a16="http://schemas.microsoft.com/office/drawing/2014/main" id="{F37FDC76-C703-BE7F-DEB6-4BBB26C22FB1}"/>
              </a:ext>
            </a:extLst>
          </p:cNvPr>
          <p:cNvSpPr>
            <a:spLocks noGrp="1"/>
          </p:cNvSpPr>
          <p:nvPr>
            <p:ph idx="1"/>
          </p:nvPr>
        </p:nvSpPr>
        <p:spPr>
          <a:xfrm>
            <a:off x="1295402" y="2399121"/>
            <a:ext cx="9601196" cy="3318936"/>
          </a:xfrm>
        </p:spPr>
        <p:txBody>
          <a:bodyPr>
            <a:noAutofit/>
          </a:bodyPr>
          <a:lstStyle/>
          <a:p>
            <a:pPr>
              <a:buFont typeface="Wingdings" panose="05000000000000000000" pitchFamily="2" charset="2"/>
              <a:buChar char="q"/>
            </a:pPr>
            <a:r>
              <a:rPr lang="en-US" sz="2000" dirty="0"/>
              <a:t>Many times, students are passive recipients of the knowledge offered to them by the teacher</a:t>
            </a:r>
          </a:p>
          <a:p>
            <a:pPr>
              <a:buFont typeface="Wingdings" panose="05000000000000000000" pitchFamily="2" charset="2"/>
              <a:buChar char="q"/>
            </a:pPr>
            <a:r>
              <a:rPr lang="en-US" sz="2000" dirty="0"/>
              <a:t>When students are called upon to apply the offered knowledge, they face difficulties</a:t>
            </a:r>
          </a:p>
          <a:p>
            <a:pPr>
              <a:buFont typeface="Wingdings" panose="05000000000000000000" pitchFamily="2" charset="2"/>
              <a:buChar char="q"/>
            </a:pPr>
            <a:r>
              <a:rPr lang="en-US" sz="2000" dirty="0"/>
              <a:t>The social psychologist Bruner, speaking about the theory of constructivism, stated that in order for the student to learn, he must build the knowledge himself so that he can truly acquire it </a:t>
            </a:r>
          </a:p>
          <a:p>
            <a:pPr>
              <a:buFont typeface="Wingdings" panose="05000000000000000000" pitchFamily="2" charset="2"/>
              <a:buChar char="q"/>
            </a:pPr>
            <a:r>
              <a:rPr lang="en-US" sz="2000" dirty="0"/>
              <a:t>The student, from a passive recipient of knowledge, must transform into an active member who can plan and control his own knowledge</a:t>
            </a:r>
          </a:p>
          <a:p>
            <a:pPr>
              <a:buFont typeface="Wingdings" panose="05000000000000000000" pitchFamily="2" charset="2"/>
              <a:buChar char="q"/>
            </a:pPr>
            <a:r>
              <a:rPr lang="en-US" sz="2000" dirty="0"/>
              <a:t>The teacher, in turn, transforms into an assistant or advisor to the student so that the latter can acquire autonomy in learning</a:t>
            </a:r>
            <a:endParaRPr lang="el-GR"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Γραφή 3">
                <a:extLst>
                  <a:ext uri="{FF2B5EF4-FFF2-40B4-BE49-F238E27FC236}">
                    <a16:creationId xmlns:a16="http://schemas.microsoft.com/office/drawing/2014/main" id="{F767BA0E-1A56-0D8B-3D04-B1C1A2D23F79}"/>
                  </a:ext>
                </a:extLst>
              </p14:cNvPr>
              <p14:cNvContentPartPr/>
              <p14:nvPr>
                <p:extLst>
                  <p:ext uri="{42D2F446-02D8-4167-A562-619A0277C38B}">
                    <p15:isNarration xmlns:p15="http://schemas.microsoft.com/office/powerpoint/2012/main" val="1"/>
                  </p:ext>
                </p:extLst>
              </p14:nvPr>
            </p14:nvContentPartPr>
            <p14:xfrm>
              <a:off x="2107080" y="3271680"/>
              <a:ext cx="8462520" cy="2515680"/>
            </p14:xfrm>
          </p:contentPart>
        </mc:Choice>
        <mc:Fallback xmlns="">
          <p:pic>
            <p:nvPicPr>
              <p:cNvPr id="4" name="Γραφή 3">
                <a:extLst>
                  <a:ext uri="{FF2B5EF4-FFF2-40B4-BE49-F238E27FC236}">
                    <a16:creationId xmlns:a16="http://schemas.microsoft.com/office/drawing/2014/main" id="{F767BA0E-1A56-0D8B-3D04-B1C1A2D23F79}"/>
                  </a:ext>
                </a:extLst>
              </p:cNvPr>
              <p:cNvPicPr>
                <a:picLocks noGrp="1" noRot="1" noChangeAspect="1" noMove="1" noResize="1" noEditPoints="1" noAdjustHandles="1" noChangeArrowheads="1" noChangeShapeType="1"/>
              </p:cNvPicPr>
              <p:nvPr/>
            </p:nvPicPr>
            <p:blipFill>
              <a:blip r:embed="rId5"/>
              <a:stretch>
                <a:fillRect/>
              </a:stretch>
            </p:blipFill>
            <p:spPr>
              <a:xfrm>
                <a:off x="2097720" y="3262320"/>
                <a:ext cx="8481240" cy="2534400"/>
              </a:xfrm>
              <a:prstGeom prst="rect">
                <a:avLst/>
              </a:prstGeom>
            </p:spPr>
          </p:pic>
        </mc:Fallback>
      </mc:AlternateContent>
      <p:pic>
        <p:nvPicPr>
          <p:cNvPr id="5" name="Ήχος 4">
            <a:hlinkClick r:id="" action="ppaction://media"/>
            <a:extLst>
              <a:ext uri="{FF2B5EF4-FFF2-40B4-BE49-F238E27FC236}">
                <a16:creationId xmlns:a16="http://schemas.microsoft.com/office/drawing/2014/main" id="{BEB60C8E-C011-E97F-D218-BD7C7169E0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71094950"/>
      </p:ext>
    </p:extLst>
  </p:cSld>
  <p:clrMapOvr>
    <a:masterClrMapping/>
  </p:clrMapOvr>
  <mc:AlternateContent xmlns:mc="http://schemas.openxmlformats.org/markup-compatibility/2006" xmlns:p14="http://schemas.microsoft.com/office/powerpoint/2010/main">
    <mc:Choice Requires="p14">
      <p:transition spd="slow" p14:dur="2000" advTm="106508"/>
    </mc:Choice>
    <mc:Fallback xmlns="">
      <p:transition spd="slow" advTm="10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582" x="3727450" y="6235700"/>
          <p14:tracePt t="34786" x="3508375" y="6680200"/>
          <p14:tracePt t="34794" x="3602038" y="6526213"/>
          <p14:tracePt t="34802" x="3713163" y="6203950"/>
          <p14:tracePt t="34809" x="3806825" y="5829300"/>
          <p14:tracePt t="34818" x="3916363" y="5456238"/>
          <p14:tracePt t="34826" x="4086225" y="5124450"/>
          <p14:tracePt t="34834" x="4214813" y="4894263"/>
          <p14:tracePt t="34842" x="4341813" y="4673600"/>
          <p14:tracePt t="34850" x="4425950" y="4503738"/>
          <p14:tracePt t="34857" x="4486275" y="4394200"/>
          <p14:tracePt t="34866" x="4537075" y="4283075"/>
          <p14:tracePt t="34873" x="4587875" y="4181475"/>
          <p14:tracePt t="34881" x="4621213" y="4105275"/>
          <p14:tracePt t="34889" x="4630738" y="4019550"/>
          <p14:tracePt t="34897" x="4638675" y="3960813"/>
          <p14:tracePt t="34905" x="4646613" y="3900488"/>
          <p14:tracePt t="34913" x="4646613" y="3816350"/>
          <p14:tracePt t="34921" x="4646613" y="3738563"/>
          <p14:tracePt t="34930" x="4646613" y="3671888"/>
          <p14:tracePt t="34938" x="4646613" y="3586163"/>
          <p14:tracePt t="34946" x="4646613" y="3509963"/>
          <p14:tracePt t="34954" x="4646613" y="3441700"/>
          <p14:tracePt t="34962" x="4646613" y="3355975"/>
          <p14:tracePt t="34971" x="4646613" y="3314700"/>
          <p14:tracePt t="34978" x="4646613" y="3289300"/>
          <p14:tracePt t="34987" x="4646613" y="3254375"/>
          <p14:tracePt t="34996" x="4646613" y="3246438"/>
          <p14:tracePt t="35004" x="4646613" y="3238500"/>
          <p14:tracePt t="35012" x="4638675" y="3228975"/>
          <p14:tracePt t="35020" x="4638675" y="3211513"/>
          <p14:tracePt t="35029" x="4638675" y="3195638"/>
          <p14:tracePt t="35037" x="4630738" y="3186113"/>
          <p14:tracePt t="35046" x="4630738" y="3170238"/>
          <p14:tracePt t="35054" x="4621213" y="3135313"/>
          <p14:tracePt t="35062" x="4613275" y="3109913"/>
          <p14:tracePt t="35071" x="4613275" y="3084513"/>
          <p14:tracePt t="35079" x="4613275" y="3059113"/>
          <p14:tracePt t="35087" x="4613275" y="3033713"/>
          <p14:tracePt t="35095" x="4613275" y="3025775"/>
          <p14:tracePt t="35104" x="4595813" y="2990850"/>
          <p14:tracePt t="35112" x="4579938" y="2974975"/>
          <p14:tracePt t="35113" x="4570413" y="2957513"/>
          <p14:tracePt t="35121" x="4554538" y="2949575"/>
          <p14:tracePt t="35129" x="4537075" y="2949575"/>
          <p14:tracePt t="35138" x="4529138" y="2940050"/>
          <p14:tracePt t="35146" x="4511675" y="2940050"/>
          <p14:tracePt t="35162" x="4503738" y="2940050"/>
          <p14:tracePt t="35170" x="4486275" y="2932113"/>
          <p14:tracePt t="35178" x="4460875" y="2922588"/>
          <p14:tracePt t="35186" x="4443413" y="2914650"/>
          <p14:tracePt t="35194" x="4410075" y="2897188"/>
          <p14:tracePt t="35202" x="4410075" y="2881313"/>
          <p14:tracePt t="35210" x="4384675" y="2871788"/>
          <p14:tracePt t="35218" x="4359275" y="2838450"/>
          <p14:tracePt t="35225" x="4341813" y="2830513"/>
          <p14:tracePt t="35234" x="4332288" y="2813050"/>
          <p14:tracePt t="35242" x="4316413" y="2787650"/>
          <p14:tracePt t="35250" x="4316413" y="2778125"/>
          <p14:tracePt t="35258" x="4306888" y="2770188"/>
          <p14:tracePt t="35266" x="4306888" y="2762250"/>
          <p14:tracePt t="35282" x="4298950" y="2752725"/>
          <p14:tracePt t="35450" x="4291013" y="2762250"/>
          <p14:tracePt t="35457" x="4291013" y="2770188"/>
          <p14:tracePt t="35487" x="4281488" y="2787650"/>
          <p14:tracePt t="35497" x="4281488" y="2795588"/>
          <p14:tracePt t="35634" x="4273550" y="2795588"/>
          <p14:tracePt t="35834" x="4265613" y="2795588"/>
          <p14:tracePt t="36210" x="4273550" y="2795588"/>
          <p14:tracePt t="36233" x="4281488" y="2795588"/>
          <p14:tracePt t="36266" x="4298950" y="2795588"/>
          <p14:tracePt t="36282" x="4306888" y="2795588"/>
          <p14:tracePt t="36298" x="4316413" y="2795588"/>
          <p14:tracePt t="36306" x="4324350" y="2795588"/>
          <p14:tracePt t="36322" x="4332288" y="2795588"/>
          <p14:tracePt t="36338" x="4341813" y="2795588"/>
          <p14:tracePt t="36346" x="4349750" y="2795588"/>
          <p14:tracePt t="36378" x="4359275" y="2795588"/>
          <p14:tracePt t="36385" x="4367213" y="2795588"/>
          <p14:tracePt t="36410" x="4375150" y="2795588"/>
          <p14:tracePt t="36442" x="4384675" y="2795588"/>
          <p14:tracePt t="36458" x="4392613" y="2795588"/>
          <p14:tracePt t="36482" x="4400550" y="2795588"/>
          <p14:tracePt t="36489" x="4410075" y="2795588"/>
          <p14:tracePt t="36506" x="4418013" y="2795588"/>
          <p14:tracePt t="36513" x="4425950" y="2795588"/>
          <p14:tracePt t="36521" x="4435475" y="2795588"/>
          <p14:tracePt t="36538" x="4443413" y="2795588"/>
          <p14:tracePt t="36546" x="4451350" y="2795588"/>
          <p14:tracePt t="36554" x="4460875" y="2795588"/>
          <p14:tracePt t="36561" x="4468813" y="2795588"/>
          <p14:tracePt t="36570" x="4486275" y="2795588"/>
          <p14:tracePt t="36585" x="4494213" y="2795588"/>
          <p14:tracePt t="36593" x="4511675" y="2805113"/>
          <p14:tracePt t="36609" x="4519613" y="2805113"/>
          <p14:tracePt t="36618" x="4529138" y="2805113"/>
          <p14:tracePt t="36626" x="4537075" y="2805113"/>
          <p14:tracePt t="36634" x="4554538" y="2805113"/>
          <p14:tracePt t="36642" x="4562475" y="2805113"/>
          <p14:tracePt t="36650" x="4562475" y="2813050"/>
          <p14:tracePt t="36658" x="4579938" y="2813050"/>
          <p14:tracePt t="36674" x="4587875" y="2813050"/>
          <p14:tracePt t="36690" x="4605338" y="2820988"/>
          <p14:tracePt t="36706" x="4613275" y="2820988"/>
          <p14:tracePt t="36713" x="4621213" y="2820988"/>
          <p14:tracePt t="36746" x="4630738" y="2820988"/>
          <p14:tracePt t="36761" x="4638675" y="2820988"/>
          <p14:tracePt t="36786" x="4646613" y="2820988"/>
          <p14:tracePt t="36794" x="4656138" y="2820988"/>
          <p14:tracePt t="36802" x="4664075" y="2830513"/>
          <p14:tracePt t="36809" x="4673600" y="2830513"/>
          <p14:tracePt t="36818" x="4681538" y="2830513"/>
          <p14:tracePt t="36826" x="4689475" y="2838450"/>
          <p14:tracePt t="36842" x="4706938" y="2838450"/>
          <p14:tracePt t="36850" x="4714875" y="2838450"/>
          <p14:tracePt t="36866" x="4724400" y="2838450"/>
          <p14:tracePt t="36874" x="4732338" y="2838450"/>
          <p14:tracePt t="36881" x="4740275" y="2838450"/>
          <p14:tracePt t="36906" x="4757738" y="2838450"/>
          <p14:tracePt t="36922" x="4765675" y="2838450"/>
          <p14:tracePt t="36929" x="4775200" y="2838450"/>
          <p14:tracePt t="36937" x="4783138" y="2838450"/>
          <p14:tracePt t="36954" x="4800600" y="2838450"/>
          <p14:tracePt t="36961" x="4808538" y="2838450"/>
          <p14:tracePt t="36969" x="4818063" y="2838450"/>
          <p14:tracePt t="36978" x="4833938" y="2838450"/>
          <p14:tracePt t="36985" x="4843463" y="2838450"/>
          <p14:tracePt t="36993" x="4859338" y="2838450"/>
          <p14:tracePt t="37002" x="4876800" y="2838450"/>
          <p14:tracePt t="37010" x="4894263" y="2838450"/>
          <p14:tracePt t="37018" x="4910138" y="2838450"/>
          <p14:tracePt t="37025" x="4935538" y="2838450"/>
          <p14:tracePt t="37033" x="4945063" y="2838450"/>
          <p14:tracePt t="37041" x="4962525" y="2838450"/>
          <p14:tracePt t="37049" x="4970463" y="2838450"/>
          <p14:tracePt t="37057" x="4987925" y="2838450"/>
          <p14:tracePt t="37066" x="4995863" y="2838450"/>
          <p14:tracePt t="37073" x="5003800" y="2838450"/>
          <p14:tracePt t="37082" x="5021263" y="2838450"/>
          <p14:tracePt t="37089" x="5029200" y="2838450"/>
          <p14:tracePt t="37098" x="5038725" y="2838450"/>
          <p14:tracePt t="37105" x="5054600" y="2838450"/>
          <p14:tracePt t="37121" x="5064125" y="2838450"/>
          <p14:tracePt t="37129" x="5089525" y="2838450"/>
          <p14:tracePt t="37137" x="5097463" y="2838450"/>
          <p14:tracePt t="37145" x="5114925" y="2838450"/>
          <p14:tracePt t="37154" x="5140325" y="2838450"/>
          <p14:tracePt t="37162" x="5148263" y="2838450"/>
          <p14:tracePt t="37170" x="5165725" y="2838450"/>
          <p14:tracePt t="37178" x="5183188" y="2838450"/>
          <p14:tracePt t="37186" x="5191125" y="2838450"/>
          <p14:tracePt t="37194" x="5208588" y="2838450"/>
          <p14:tracePt t="37202" x="5216525" y="2838450"/>
          <p14:tracePt t="37210" x="5233988" y="2838450"/>
          <p14:tracePt t="37218" x="5249863" y="2838450"/>
          <p14:tracePt t="37226" x="5259388" y="2838450"/>
          <p14:tracePt t="37234" x="5267325" y="2838450"/>
          <p14:tracePt t="37242" x="5276850" y="2838450"/>
          <p14:tracePt t="37250" x="5292725" y="2838450"/>
          <p14:tracePt t="37258" x="5310188" y="2838450"/>
          <p14:tracePt t="37266" x="5327650" y="2838450"/>
          <p14:tracePt t="37273" x="5343525" y="2838450"/>
          <p14:tracePt t="37282" x="5353050" y="2838450"/>
          <p14:tracePt t="37290" x="5368925" y="2830513"/>
          <p14:tracePt t="37298" x="5378450" y="2830513"/>
          <p14:tracePt t="37306" x="5386388" y="2830513"/>
          <p14:tracePt t="37313" x="5394325" y="2830513"/>
          <p14:tracePt t="37321" x="5411788" y="2830513"/>
          <p14:tracePt t="37329" x="5421313" y="2830513"/>
          <p14:tracePt t="37346" x="5437188" y="2830513"/>
          <p14:tracePt t="37353" x="5454650" y="2830513"/>
          <p14:tracePt t="37362" x="5462588" y="2830513"/>
          <p14:tracePt t="37370" x="5487988" y="2830513"/>
          <p14:tracePt t="37378" x="5497513" y="2830513"/>
          <p14:tracePt t="37386" x="5522913" y="2830513"/>
          <p14:tracePt t="37393" x="5548313" y="2830513"/>
          <p14:tracePt t="37402" x="5565775" y="2830513"/>
          <p14:tracePt t="37410" x="5599113" y="2830513"/>
          <p14:tracePt t="37418" x="5641975" y="2830513"/>
          <p14:tracePt t="37426" x="5675313" y="2830513"/>
          <p14:tracePt t="37433" x="5708650" y="2830513"/>
          <p14:tracePt t="37442" x="5743575" y="2830513"/>
          <p14:tracePt t="37450" x="5776913" y="2830513"/>
          <p14:tracePt t="37458" x="5811838" y="2830513"/>
          <p14:tracePt t="37466" x="5837238" y="2830513"/>
          <p14:tracePt t="37474" x="5845175" y="2830513"/>
          <p14:tracePt t="37481" x="5862638" y="2830513"/>
          <p14:tracePt t="37490" x="5870575" y="2830513"/>
          <p14:tracePt t="37794" x="5853113" y="2830513"/>
          <p14:tracePt t="37802" x="5845175" y="2830513"/>
          <p14:tracePt t="37828" x="5743575" y="2830513"/>
          <p14:tracePt t="37837" x="5692775" y="2830513"/>
          <p14:tracePt t="37845" x="5657850" y="2830513"/>
          <p14:tracePt t="37853" x="5616575" y="2830513"/>
          <p14:tracePt t="37862" x="5573713" y="2830513"/>
          <p14:tracePt t="37870" x="5548313" y="2830513"/>
          <p14:tracePt t="37878" x="5538788" y="2820988"/>
          <p14:tracePt t="37886" x="5513388" y="2820988"/>
          <p14:tracePt t="37895" x="5505450" y="2820988"/>
          <p14:tracePt t="37903" x="5497513" y="2820988"/>
          <p14:tracePt t="37912" x="5480050" y="2820988"/>
          <p14:tracePt t="37920" x="5472113" y="2820988"/>
          <p14:tracePt t="37928" x="5454650" y="2820988"/>
          <p14:tracePt t="37937" x="5429250" y="2820988"/>
          <p14:tracePt t="37937" x="5411788" y="2820988"/>
          <p14:tracePt t="37945" x="5378450" y="2820988"/>
          <p14:tracePt t="37953" x="5353050" y="2820988"/>
          <p14:tracePt t="37962" x="5302250" y="2830513"/>
          <p14:tracePt t="37970" x="5267325" y="2838450"/>
          <p14:tracePt t="37978" x="5224463" y="2838450"/>
          <p14:tracePt t="37986" x="5173663" y="2846388"/>
          <p14:tracePt t="37995" x="5132388" y="2855913"/>
          <p14:tracePt t="38003" x="5097463" y="2855913"/>
          <p14:tracePt t="38012" x="5080000" y="2855913"/>
          <p14:tracePt t="38020" x="5072063" y="2855913"/>
          <p14:tracePt t="38028" x="5046663" y="2855913"/>
          <p14:tracePt t="38036" x="5038725" y="2855913"/>
          <p14:tracePt t="38045" x="5021263" y="2855913"/>
          <p14:tracePt t="38053" x="5003800" y="2855913"/>
          <p14:tracePt t="38061" x="4995863" y="2855913"/>
          <p14:tracePt t="38070" x="4970463" y="2855913"/>
          <p14:tracePt t="38078" x="4953000" y="2855913"/>
          <p14:tracePt t="38087" x="4935538" y="2855913"/>
          <p14:tracePt t="38095" x="4902200" y="2855913"/>
          <p14:tracePt t="38103" x="4876800" y="2855913"/>
          <p14:tracePt t="38112" x="4859338" y="2855913"/>
          <p14:tracePt t="38120" x="4843463" y="2855913"/>
          <p14:tracePt t="38129" x="4826000" y="2855913"/>
          <p14:tracePt t="38129" x="4808538" y="2863850"/>
          <p14:tracePt t="38137" x="4783138" y="2863850"/>
          <p14:tracePt t="38145" x="4775200" y="2871788"/>
          <p14:tracePt t="38161" x="4757738" y="2871788"/>
          <p14:tracePt t="38170" x="4749800" y="2871788"/>
          <p14:tracePt t="38177" x="4749800" y="2881313"/>
          <p14:tracePt t="38185" x="4732338" y="2881313"/>
          <p14:tracePt t="38194" x="4724400" y="2881313"/>
          <p14:tracePt t="38202" x="4714875" y="2881313"/>
          <p14:tracePt t="38210" x="4699000" y="2881313"/>
          <p14:tracePt t="38218" x="4681538" y="2881313"/>
          <p14:tracePt t="38226" x="4664075" y="2881313"/>
          <p14:tracePt t="38234" x="4638675" y="2881313"/>
          <p14:tracePt t="38242" x="4630738" y="2881313"/>
          <p14:tracePt t="38250" x="4621213" y="2889250"/>
          <p14:tracePt t="38258" x="4613275" y="2889250"/>
          <p14:tracePt t="38274" x="4605338" y="2897188"/>
          <p14:tracePt t="38282" x="4605338" y="2906713"/>
          <p14:tracePt t="38290" x="4605338" y="2914650"/>
          <p14:tracePt t="38298" x="4605338" y="2932113"/>
          <p14:tracePt t="38306" x="4621213" y="2957513"/>
          <p14:tracePt t="38314" x="4638675" y="2974975"/>
          <p14:tracePt t="38321" x="4689475" y="3008313"/>
          <p14:tracePt t="38329" x="4724400" y="3025775"/>
          <p14:tracePt t="38337" x="4800600" y="3059113"/>
          <p14:tracePt t="38345" x="4894263" y="3076575"/>
          <p14:tracePt t="38353" x="4978400" y="3084513"/>
          <p14:tracePt t="38361" x="5089525" y="3109913"/>
          <p14:tracePt t="38370" x="5165725" y="3119438"/>
          <p14:tracePt t="38377" x="5249863" y="3144838"/>
          <p14:tracePt t="38386" x="5343525" y="3170238"/>
          <p14:tracePt t="38394" x="5394325" y="3170238"/>
          <p14:tracePt t="38401" x="5472113" y="3186113"/>
          <p14:tracePt t="38410" x="5530850" y="3186113"/>
          <p14:tracePt t="38418" x="5565775" y="3195638"/>
          <p14:tracePt t="38426" x="5624513" y="3203575"/>
          <p14:tracePt t="38434" x="5657850" y="3211513"/>
          <p14:tracePt t="38442" x="5718175" y="3221038"/>
          <p14:tracePt t="38450" x="5761038" y="3228975"/>
          <p14:tracePt t="38458" x="5819775" y="3246438"/>
          <p14:tracePt t="38466" x="5880100" y="3263900"/>
          <p14:tracePt t="38474" x="5921375" y="3279775"/>
          <p14:tracePt t="38482" x="5981700" y="3297238"/>
          <p14:tracePt t="38490" x="6057900" y="3330575"/>
          <p14:tracePt t="38497" x="6126163" y="3340100"/>
          <p14:tracePt t="38505" x="6202363" y="3365500"/>
          <p14:tracePt t="38513" x="6303963" y="3373438"/>
          <p14:tracePt t="38521" x="6364288" y="3382963"/>
          <p14:tracePt t="38529" x="6423025" y="3398838"/>
          <p14:tracePt t="38537" x="6508750" y="3416300"/>
          <p14:tracePt t="38545" x="6567488" y="3424238"/>
          <p14:tracePt t="38553" x="6643688" y="3441700"/>
          <p14:tracePt t="38562" x="6711950" y="3449638"/>
          <p14:tracePt t="38570" x="6805613" y="3459163"/>
          <p14:tracePt t="38578" x="6873875" y="3459163"/>
          <p14:tracePt t="38586" x="6958013" y="3467100"/>
          <p14:tracePt t="38594" x="7034213" y="3467100"/>
          <p14:tracePt t="38603" x="7119938" y="3492500"/>
          <p14:tracePt t="38611" x="7178675" y="3492500"/>
          <p14:tracePt t="38620" x="7246938" y="3502025"/>
          <p14:tracePt t="38628" x="7307263" y="3509963"/>
          <p14:tracePt t="38637" x="7366000" y="3509963"/>
          <p14:tracePt t="38645" x="7442200" y="3509963"/>
          <p14:tracePt t="38653" x="7493000" y="3509963"/>
          <p14:tracePt t="38661" x="7553325" y="3509963"/>
          <p14:tracePt t="38669" x="7629525" y="3509963"/>
          <p14:tracePt t="38678" x="7680325" y="3509963"/>
          <p14:tracePt t="38686" x="7756525" y="3509963"/>
          <p14:tracePt t="38694" x="7799388" y="3509963"/>
          <p14:tracePt t="38703" x="7842250" y="3509963"/>
          <p14:tracePt t="38712" x="7893050" y="3509963"/>
          <p14:tracePt t="38720" x="7910513" y="3502025"/>
          <p14:tracePt t="38728" x="7935913" y="3502025"/>
          <p14:tracePt t="38736" x="7951788" y="3492500"/>
          <p14:tracePt t="38737" x="7961313" y="3492500"/>
          <p14:tracePt t="38745" x="7977188" y="3492500"/>
          <p14:tracePt t="38753" x="7994650" y="3492500"/>
          <p14:tracePt t="38761" x="8004175" y="3475038"/>
          <p14:tracePt t="38770" x="8029575" y="3467100"/>
          <p14:tracePt t="38778" x="8045450" y="3459163"/>
          <p14:tracePt t="38786" x="8070850" y="3449638"/>
          <p14:tracePt t="38794" x="8080375" y="3441700"/>
          <p14:tracePt t="38803" x="8105775" y="3441700"/>
          <p14:tracePt t="38811" x="8121650" y="3433763"/>
          <p14:tracePt t="38819" x="8131175" y="3433763"/>
          <p14:tracePt t="38828" x="8147050" y="3433763"/>
          <p14:tracePt t="38836" x="8156575" y="3433763"/>
          <p14:tracePt t="38844" x="8174038" y="3433763"/>
          <p14:tracePt t="38853" x="8199438" y="3433763"/>
          <p14:tracePt t="38861" x="8224838" y="3433763"/>
          <p14:tracePt t="38870" x="8258175" y="3433763"/>
          <p14:tracePt t="38878" x="8291513" y="3433763"/>
          <p14:tracePt t="38886" x="8334375" y="3408363"/>
          <p14:tracePt t="38894" x="8385175" y="3398838"/>
          <p14:tracePt t="38903" x="8420100" y="3390900"/>
          <p14:tracePt t="38911" x="8462963" y="3373438"/>
          <p14:tracePt t="38920" x="8496300" y="3365500"/>
          <p14:tracePt t="38928" x="8529638" y="3355975"/>
          <p14:tracePt t="38936" x="8555038" y="3348038"/>
          <p14:tracePt t="38945" x="8572500" y="3340100"/>
          <p14:tracePt t="38945" x="8597900" y="3330575"/>
          <p14:tracePt t="38953" x="8615363" y="3330575"/>
          <p14:tracePt t="38962" x="8623300" y="3330575"/>
          <p14:tracePt t="38978" x="8640763" y="3322638"/>
          <p14:tracePt t="38986" x="8658225" y="3314700"/>
          <p14:tracePt t="39002" x="8666163" y="3314700"/>
          <p14:tracePt t="39010" x="8683625" y="3314700"/>
          <p14:tracePt t="39018" x="8699500" y="3305175"/>
          <p14:tracePt t="39026" x="8716963" y="3305175"/>
          <p14:tracePt t="39034" x="8734425" y="3297238"/>
          <p14:tracePt t="39042" x="8767763" y="3289300"/>
          <p14:tracePt t="39050" x="8785225" y="3279775"/>
          <p14:tracePt t="39058" x="8802688" y="3279775"/>
          <p14:tracePt t="39066" x="8818563" y="3279775"/>
          <p14:tracePt t="39378" x="8810625" y="3289300"/>
          <p14:tracePt t="39410" x="8802688" y="3297238"/>
          <p14:tracePt t="39467" x="8785225" y="3305175"/>
          <p14:tracePt t="39482" x="8767763" y="3314700"/>
          <p14:tracePt t="39498" x="8759825" y="3322638"/>
          <p14:tracePt t="39506" x="8742363" y="3330575"/>
          <p14:tracePt t="39513" x="8724900" y="3340100"/>
          <p14:tracePt t="39522" x="8709025" y="3340100"/>
          <p14:tracePt t="39529" x="8699500" y="3348038"/>
          <p14:tracePt t="39537" x="8691563" y="3348038"/>
          <p14:tracePt t="39545" x="8674100" y="3355975"/>
          <p14:tracePt t="39553" x="8666163" y="3365500"/>
          <p14:tracePt t="39570" x="8648700" y="3373438"/>
          <p14:tracePt t="39586" x="8640763" y="3373438"/>
          <p14:tracePt t="39602" x="8632825" y="3373438"/>
          <p14:tracePt t="39882" x="8623300" y="3390900"/>
          <p14:tracePt t="39889" x="8615363" y="3416300"/>
          <p14:tracePt t="39920" x="8605838" y="3484563"/>
          <p14:tracePt t="39928" x="8597900" y="3502025"/>
          <p14:tracePt t="39936" x="8597900" y="3517900"/>
          <p14:tracePt t="39937" x="8597900" y="3535363"/>
          <p14:tracePt t="39945" x="8589963" y="3568700"/>
          <p14:tracePt t="39953" x="8572500" y="3611563"/>
          <p14:tracePt t="39961" x="8564563" y="3662363"/>
          <p14:tracePt t="39970" x="8555038" y="3687763"/>
          <p14:tracePt t="39978" x="8547100" y="3738563"/>
          <p14:tracePt t="39986" x="8539163" y="3773488"/>
          <p14:tracePt t="39994" x="8521700" y="3806825"/>
          <p14:tracePt t="40003" x="8521700" y="3816350"/>
          <p14:tracePt t="40011" x="8513763" y="3832225"/>
          <p14:tracePt t="40019" x="8513763" y="3841750"/>
          <p14:tracePt t="40027" x="8504238" y="3849688"/>
          <p14:tracePt t="40036" x="8488363" y="3875088"/>
          <p14:tracePt t="40045" x="8478838" y="3892550"/>
          <p14:tracePt t="40053" x="8462963" y="3917950"/>
          <p14:tracePt t="40061" x="8428038" y="3951288"/>
          <p14:tracePt t="40069" x="8402638" y="4002088"/>
          <p14:tracePt t="40078" x="8377238" y="4027488"/>
          <p14:tracePt t="40086" x="8343900" y="4070350"/>
          <p14:tracePt t="40095" x="8318500" y="4095750"/>
          <p14:tracePt t="40103" x="8283575" y="4138613"/>
          <p14:tracePt t="40111" x="8258175" y="4164013"/>
          <p14:tracePt t="40119" x="8232775" y="4171950"/>
          <p14:tracePt t="40128" x="8215313" y="4181475"/>
          <p14:tracePt t="40136" x="8207375" y="4189413"/>
          <p14:tracePt t="40144" x="8189913" y="4197350"/>
          <p14:tracePt t="40145" x="8174038" y="4206875"/>
          <p14:tracePt t="40153" x="8164513" y="4206875"/>
          <p14:tracePt t="40161" x="8156575" y="4206875"/>
          <p14:tracePt t="40169" x="8139113" y="4206875"/>
          <p14:tracePt t="40186" x="8121650" y="4206875"/>
          <p14:tracePt t="40194" x="8113713" y="4206875"/>
          <p14:tracePt t="40202" x="8096250" y="4214813"/>
          <p14:tracePt t="40218" x="8080375" y="4214813"/>
          <p14:tracePt t="40225" x="8070850" y="4224338"/>
          <p14:tracePt t="40234" x="8054975" y="4224338"/>
          <p14:tracePt t="40242" x="8037513" y="4232275"/>
          <p14:tracePt t="40250" x="8020050" y="4232275"/>
          <p14:tracePt t="40258" x="8004175" y="4240213"/>
          <p14:tracePt t="40266" x="7986713" y="4240213"/>
          <p14:tracePt t="40274" x="7969250" y="4249738"/>
          <p14:tracePt t="40282" x="7951788" y="4249738"/>
          <p14:tracePt t="40290" x="7935913" y="4249738"/>
          <p14:tracePt t="40298" x="7926388" y="4249738"/>
          <p14:tracePt t="40306" x="7910513" y="4249738"/>
          <p14:tracePt t="40314" x="7900988" y="4249738"/>
          <p14:tracePt t="40322" x="7875588" y="4249738"/>
          <p14:tracePt t="40329" x="7867650" y="4249738"/>
          <p14:tracePt t="40337" x="7859713" y="4249738"/>
          <p14:tracePt t="40345" x="7842250" y="4249738"/>
          <p14:tracePt t="40353" x="7824788" y="4240213"/>
          <p14:tracePt t="40370" x="7816850" y="4240213"/>
          <p14:tracePt t="40378" x="7799388" y="4240213"/>
          <p14:tracePt t="40386" x="7791450" y="4232275"/>
          <p14:tracePt t="40394" x="7766050" y="4232275"/>
          <p14:tracePt t="40402" x="7740650" y="4224338"/>
          <p14:tracePt t="40410" x="7731125" y="4224338"/>
          <p14:tracePt t="40417" x="7705725" y="4214813"/>
          <p14:tracePt t="40426" x="7680325" y="4214813"/>
          <p14:tracePt t="40434" x="7672388" y="4214813"/>
          <p14:tracePt t="40442" x="7654925" y="4206875"/>
          <p14:tracePt t="40450" x="7629525" y="4206875"/>
          <p14:tracePt t="40458" x="7621588" y="4197350"/>
          <p14:tracePt t="40466" x="7612063" y="4197350"/>
          <p14:tracePt t="40473" x="7596188" y="4197350"/>
          <p14:tracePt t="40490" x="7586663" y="4197350"/>
          <p14:tracePt t="40498" x="7570788" y="4189413"/>
          <p14:tracePt t="41354" x="7553325" y="4189413"/>
          <p14:tracePt t="41361" x="7527925" y="4189413"/>
          <p14:tracePt t="41386" x="7485063" y="4197350"/>
          <p14:tracePt t="41395" x="7467600" y="4206875"/>
          <p14:tracePt t="41402" x="7459663" y="4206875"/>
          <p14:tracePt t="41411" x="7434263" y="4214813"/>
          <p14:tracePt t="41426" x="7416800" y="4224338"/>
          <p14:tracePt t="41442" x="7400925" y="4240213"/>
          <p14:tracePt t="41450" x="7383463" y="4257675"/>
          <p14:tracePt t="41458" x="7366000" y="4265613"/>
          <p14:tracePt t="41698" x="7358063" y="4265613"/>
          <p14:tracePt t="41705" x="7340600" y="4275138"/>
          <p14:tracePt t="41735" x="7289800" y="4275138"/>
          <p14:tracePt t="41744" x="7256463" y="4283075"/>
          <p14:tracePt t="41752" x="7229475" y="4283075"/>
          <p14:tracePt t="41753" x="7204075" y="4283075"/>
          <p14:tracePt t="41761" x="7162800" y="4283075"/>
          <p14:tracePt t="41769" x="7127875" y="4283075"/>
          <p14:tracePt t="41778" x="7077075" y="4283075"/>
          <p14:tracePt t="41785" x="7043738" y="4283075"/>
          <p14:tracePt t="41794" x="7000875" y="4283075"/>
          <p14:tracePt t="41802" x="6975475" y="4283075"/>
          <p14:tracePt t="41811" x="6950075" y="4283075"/>
          <p14:tracePt t="41819" x="6915150" y="4283075"/>
          <p14:tracePt t="41827" x="6899275" y="4283075"/>
          <p14:tracePt t="41842" x="6889750" y="4283075"/>
          <p14:tracePt t="41866" x="6881813" y="4283075"/>
          <p14:tracePt t="42634" x="6881813" y="4265613"/>
          <p14:tracePt t="42641" x="6881813" y="4257675"/>
          <p14:tracePt t="42668" x="6848475" y="4232275"/>
          <p14:tracePt t="42677" x="6831013" y="4224338"/>
          <p14:tracePt t="42685" x="6813550" y="4214813"/>
          <p14:tracePt t="42694" x="6788150" y="4206875"/>
          <p14:tracePt t="42701" x="6780213" y="4197350"/>
          <p14:tracePt t="42710" x="6754813" y="4189413"/>
          <p14:tracePt t="42719" x="6711950" y="4171950"/>
          <p14:tracePt t="42727" x="6678613" y="4156075"/>
          <p14:tracePt t="42735" x="6643688" y="4146550"/>
          <p14:tracePt t="42744" x="6592888" y="4138613"/>
          <p14:tracePt t="42752" x="6559550" y="4130675"/>
          <p14:tracePt t="42761" x="6508750" y="4130675"/>
          <p14:tracePt t="42761" x="6448425" y="4113213"/>
          <p14:tracePt t="42770" x="6389688" y="4105275"/>
          <p14:tracePt t="42777" x="6311900" y="4105275"/>
          <p14:tracePt t="42785" x="6245225" y="4105275"/>
          <p14:tracePt t="42794" x="6159500" y="4105275"/>
          <p14:tracePt t="42802" x="6116638" y="4105275"/>
          <p14:tracePt t="42810" x="6057900" y="4105275"/>
          <p14:tracePt t="42818" x="5997575" y="4095750"/>
          <p14:tracePt t="42826" x="5946775" y="4079875"/>
          <p14:tracePt t="42835" x="5888038" y="4079875"/>
          <p14:tracePt t="42844" x="5827713" y="4052888"/>
          <p14:tracePt t="42852" x="5768975" y="4037013"/>
          <p14:tracePt t="42860" x="5692775" y="4019550"/>
          <p14:tracePt t="42868" x="5649913" y="4002088"/>
          <p14:tracePt t="42877" x="5591175" y="3994150"/>
          <p14:tracePt t="42885" x="5513388" y="3960813"/>
          <p14:tracePt t="42893" x="5454650" y="3943350"/>
          <p14:tracePt t="42902" x="5421313" y="3935413"/>
          <p14:tracePt t="42910" x="5394325" y="3917950"/>
          <p14:tracePt t="42919" x="5378450" y="3908425"/>
          <p14:tracePt t="42930" x="5368925" y="3908425"/>
          <p14:tracePt t="43051" x="5360988" y="3908425"/>
          <p14:tracePt t="43066" x="5353050" y="3908425"/>
          <p14:tracePt t="43085" x="5353050" y="3917950"/>
          <p14:tracePt t="43094" x="5343525" y="3925888"/>
          <p14:tracePt t="43102" x="5335588" y="3925888"/>
          <p14:tracePt t="43110" x="5327650" y="3925888"/>
          <p14:tracePt t="43118" x="5310188" y="3925888"/>
          <p14:tracePt t="43127" x="5292725" y="3925888"/>
          <p14:tracePt t="43135" x="5267325" y="3925888"/>
          <p14:tracePt t="43143" x="5241925" y="3925888"/>
          <p14:tracePt t="43152" x="5208588" y="3925888"/>
          <p14:tracePt t="43160" x="5191125" y="3925888"/>
          <p14:tracePt t="43169" x="5165725" y="3925888"/>
          <p14:tracePt t="43169" x="5140325" y="3925888"/>
          <p14:tracePt t="43177" x="5132388" y="3925888"/>
          <p14:tracePt t="43186" x="5114925" y="3925888"/>
          <p14:tracePt t="43194" x="5106988" y="3925888"/>
          <p14:tracePt t="43202" x="5080000" y="3925888"/>
          <p14:tracePt t="43211" x="5054600" y="3925888"/>
          <p14:tracePt t="43218" x="5021263" y="3908425"/>
          <p14:tracePt t="43227" x="4987925" y="3900488"/>
          <p14:tracePt t="43235" x="4962525" y="3892550"/>
          <p14:tracePt t="43244" x="4945063" y="3875088"/>
          <p14:tracePt t="43252" x="4919663" y="3857625"/>
          <p14:tracePt t="43260" x="4894263" y="3849688"/>
          <p14:tracePt t="43269" x="4859338" y="3832225"/>
          <p14:tracePt t="43277" x="4843463" y="3824288"/>
          <p14:tracePt t="43285" x="4833938" y="3816350"/>
          <p14:tracePt t="43294" x="4826000" y="3806825"/>
          <p14:tracePt t="43302" x="4808538" y="3806825"/>
          <p14:tracePt t="43482" x="4808538" y="3798888"/>
          <p14:tracePt t="43498" x="4818063" y="3798888"/>
          <p14:tracePt t="43522" x="4826000" y="3798888"/>
          <p14:tracePt t="43578" x="4843463" y="3798888"/>
          <p14:tracePt t="43586" x="4868863" y="3824288"/>
          <p14:tracePt t="43594" x="4876800" y="3832225"/>
          <p14:tracePt t="43602" x="4884738" y="3841750"/>
          <p14:tracePt t="43610" x="4884738" y="3849688"/>
          <p14:tracePt t="43618" x="4902200" y="3857625"/>
          <p14:tracePt t="43626" x="4919663" y="3867150"/>
          <p14:tracePt t="43634" x="4927600" y="3883025"/>
          <p14:tracePt t="43651" x="4935538" y="3900488"/>
          <p14:tracePt t="43666" x="4945063" y="3900488"/>
          <p14:tracePt t="43706" x="4953000" y="3900488"/>
          <p14:tracePt t="43755" x="4962525" y="3900488"/>
          <p14:tracePt t="43883" x="4962525" y="3908425"/>
          <p14:tracePt t="43890" x="4962525" y="3917950"/>
          <p14:tracePt t="43919" x="4962525" y="3943350"/>
          <p14:tracePt t="43926" x="4962525" y="3951288"/>
          <p14:tracePt t="43938" x="4962525" y="3960813"/>
          <p14:tracePt t="43954" x="4962525" y="3968750"/>
          <p14:tracePt t="43961" x="4962525" y="3976688"/>
          <p14:tracePt t="43978" x="4962525" y="3986213"/>
          <p14:tracePt t="43994" x="4962525" y="3994150"/>
          <p14:tracePt t="44106" x="4970463" y="3994150"/>
          <p14:tracePt t="44113" x="4978400" y="3994150"/>
          <p14:tracePt t="44143" x="5013325" y="3994150"/>
          <p14:tracePt t="44152" x="5029200" y="3986213"/>
          <p14:tracePt t="44160" x="5038725" y="3986213"/>
          <p14:tracePt t="44168" x="5064125" y="3976688"/>
          <p14:tracePt t="44169" x="5080000" y="3960813"/>
          <p14:tracePt t="44178" x="5114925" y="3960813"/>
          <p14:tracePt t="44185" x="5122863" y="3960813"/>
          <p14:tracePt t="44194" x="5140325" y="3951288"/>
          <p14:tracePt t="44201" x="5157788" y="3951288"/>
          <p14:tracePt t="44210" x="5165725" y="3943350"/>
          <p14:tracePt t="44218" x="5173663" y="3943350"/>
          <p14:tracePt t="44227" x="5199063" y="3943350"/>
          <p14:tracePt t="44242" x="5216525" y="3943350"/>
          <p14:tracePt t="44250" x="5224463" y="3943350"/>
          <p14:tracePt t="44258" x="5249863" y="3935413"/>
          <p14:tracePt t="44265" x="5267325" y="3935413"/>
          <p14:tracePt t="44274" x="5276850" y="3935413"/>
          <p14:tracePt t="44281" x="5302250" y="3935413"/>
          <p14:tracePt t="44290" x="5318125" y="3935413"/>
          <p14:tracePt t="44297" x="5335588" y="3935413"/>
          <p14:tracePt t="44306" x="5368925" y="3935413"/>
          <p14:tracePt t="44314" x="5411788" y="3935413"/>
          <p14:tracePt t="44322" x="5472113" y="3935413"/>
          <p14:tracePt t="44330" x="5497513" y="3935413"/>
          <p14:tracePt t="44338" x="5538788" y="3935413"/>
          <p14:tracePt t="44345" x="5573713" y="3935413"/>
          <p14:tracePt t="44354" x="5599113" y="3935413"/>
          <p14:tracePt t="44361" x="5624513" y="3935413"/>
          <p14:tracePt t="44378" x="5632450" y="3935413"/>
          <p14:tracePt t="44394" x="5641975" y="3935413"/>
          <p14:tracePt t="44667" x="5649913" y="3935413"/>
          <p14:tracePt t="44738" x="5667375" y="3943350"/>
          <p14:tracePt t="44754" x="5675313" y="3951288"/>
          <p14:tracePt t="44762" x="5675313" y="3960813"/>
          <p14:tracePt t="44769" x="5700713" y="3986213"/>
          <p14:tracePt t="44777" x="5708650" y="3986213"/>
          <p14:tracePt t="44786" x="5718175" y="4002088"/>
          <p14:tracePt t="44794" x="5735638" y="4019550"/>
          <p14:tracePt t="44810" x="5743575" y="4019550"/>
          <p14:tracePt t="44818" x="5751513" y="4027488"/>
          <p14:tracePt t="44834" x="5761038" y="4037013"/>
          <p14:tracePt t="44842" x="5768975" y="4044950"/>
          <p14:tracePt t="45267" x="5776913" y="4044950"/>
          <p14:tracePt t="45411" x="5794375" y="4044950"/>
          <p14:tracePt t="45426" x="5802313" y="4044950"/>
          <p14:tracePt t="45443" x="5802313" y="4037013"/>
          <p14:tracePt t="45451" x="5802313" y="4027488"/>
          <p14:tracePt t="45459" x="5811838" y="4027488"/>
          <p14:tracePt t="45474" x="5819775" y="4019550"/>
          <p14:tracePt t="45482" x="5819775" y="4011613"/>
          <p14:tracePt t="45490" x="5827713" y="4002088"/>
          <p14:tracePt t="45523" x="5845175" y="3994150"/>
          <p14:tracePt t="45539" x="5845175" y="3986213"/>
          <p14:tracePt t="45875" x="5853113" y="3986213"/>
          <p14:tracePt t="45882" x="5870575" y="3986213"/>
          <p14:tracePt t="45909" x="5888038" y="3986213"/>
          <p14:tracePt t="45918" x="5905500" y="3986213"/>
          <p14:tracePt t="45926" x="5913438" y="3986213"/>
          <p14:tracePt t="45934" x="5930900" y="3986213"/>
          <p14:tracePt t="45943" x="5938838" y="3986213"/>
          <p14:tracePt t="45951" x="5938838" y="3994150"/>
          <p14:tracePt t="45959" x="5956300" y="3994150"/>
          <p14:tracePt t="45970" x="5972175" y="3994150"/>
          <p14:tracePt t="46082" x="5981700" y="3994150"/>
          <p14:tracePt t="46089" x="5989638" y="3994150"/>
          <p14:tracePt t="46117" x="5997575" y="3994150"/>
          <p14:tracePt t="46138" x="6015038" y="3994150"/>
          <p14:tracePt t="46194" x="6024563" y="3994150"/>
          <p14:tracePt t="46218" x="6032500" y="3994150"/>
          <p14:tracePt t="46259" x="6040438" y="3994150"/>
          <p14:tracePt t="46274" x="6049963" y="3994150"/>
          <p14:tracePt t="46290" x="6057900" y="3994150"/>
          <p14:tracePt t="46315" x="6057900" y="4002088"/>
          <p14:tracePt t="46338" x="6065838" y="4011613"/>
          <p14:tracePt t="46362" x="6083300" y="4011613"/>
          <p14:tracePt t="46378" x="6083300" y="4019550"/>
          <p14:tracePt t="46386" x="6091238" y="4019550"/>
          <p14:tracePt t="46402" x="6100763" y="4027488"/>
          <p14:tracePt t="46410" x="6108700" y="4027488"/>
          <p14:tracePt t="46418" x="6116638" y="4037013"/>
          <p14:tracePt t="46426" x="6134100" y="4044950"/>
          <p14:tracePt t="46434" x="6159500" y="4044950"/>
          <p14:tracePt t="46442" x="6176963" y="4052888"/>
          <p14:tracePt t="46450" x="6194425" y="4052888"/>
          <p14:tracePt t="46458" x="6202363" y="4062413"/>
          <p14:tracePt t="46466" x="6219825" y="4062413"/>
          <p14:tracePt t="46476" x="6245225" y="4070350"/>
          <p14:tracePt t="46484" x="6253163" y="4070350"/>
          <p14:tracePt t="46493" x="6261100" y="4070350"/>
          <p14:tracePt t="46501" x="6270625" y="4070350"/>
          <p14:tracePt t="46509" x="6278563" y="4070350"/>
          <p14:tracePt t="46517" x="6286500" y="4070350"/>
          <p14:tracePt t="46526" x="6296025" y="4062413"/>
          <p14:tracePt t="46534" x="6303963" y="4052888"/>
          <p14:tracePt t="46542" x="6321425" y="4044950"/>
          <p14:tracePt t="46551" x="6329363" y="4044950"/>
          <p14:tracePt t="46559" x="6338888" y="4044950"/>
          <p14:tracePt t="46568" x="6354763" y="4037013"/>
          <p14:tracePt t="46576" x="6372225" y="4027488"/>
          <p14:tracePt t="46584" x="6380163" y="4019550"/>
          <p14:tracePt t="46593" x="6405563" y="4011613"/>
          <p14:tracePt t="46593" x="6423025" y="4011613"/>
          <p14:tracePt t="46601" x="6448425" y="4002088"/>
          <p14:tracePt t="46609" x="6473825" y="3994150"/>
          <p14:tracePt t="46618" x="6508750" y="3994150"/>
          <p14:tracePt t="46626" x="6542088" y="3986213"/>
          <p14:tracePt t="46634" x="6584950" y="3976688"/>
          <p14:tracePt t="46642" x="6618288" y="3976688"/>
          <p14:tracePt t="46651" x="6669088" y="3960813"/>
          <p14:tracePt t="46659" x="6729413" y="3951288"/>
          <p14:tracePt t="46667" x="6805613" y="3943350"/>
          <p14:tracePt t="46676" x="6881813" y="3917950"/>
          <p14:tracePt t="46684" x="6950075" y="3908425"/>
          <p14:tracePt t="46693" x="7018338" y="3883025"/>
          <p14:tracePt t="46701" x="7085013" y="3867150"/>
          <p14:tracePt t="46709" x="7137400" y="3849688"/>
          <p14:tracePt t="46717" x="7188200" y="3841750"/>
          <p14:tracePt t="46726" x="7221538" y="3816350"/>
          <p14:tracePt t="46734" x="7239000" y="3816350"/>
          <p14:tracePt t="46743" x="7256463" y="3816350"/>
          <p14:tracePt t="46751" x="7272338" y="3806825"/>
          <p14:tracePt t="46762" x="7281863" y="3806825"/>
          <p14:tracePt t="46778" x="7297738" y="3806825"/>
          <p14:tracePt t="46786" x="7307263" y="3806825"/>
          <p14:tracePt t="46793" x="7332663" y="3806825"/>
          <p14:tracePt t="46801" x="7358063" y="3806825"/>
          <p14:tracePt t="46809" x="7383463" y="3798888"/>
          <p14:tracePt t="46818" x="7400925" y="3798888"/>
          <p14:tracePt t="46826" x="7426325" y="3790950"/>
          <p14:tracePt t="46835" x="7459663" y="3781425"/>
          <p14:tracePt t="46842" x="7485063" y="3773488"/>
          <p14:tracePt t="46850" x="7493000" y="3773488"/>
          <p14:tracePt t="46858" x="7518400" y="3763963"/>
          <p14:tracePt t="46866" x="7535863" y="3763963"/>
          <p14:tracePt t="46882" x="7553325" y="3763963"/>
          <p14:tracePt t="46890" x="7561263" y="3763963"/>
          <p14:tracePt t="46898" x="7578725" y="3763963"/>
          <p14:tracePt t="46909" x="7596188" y="3756025"/>
          <p14:tracePt t="46918" x="7604125" y="3756025"/>
          <p14:tracePt t="46925" x="7637463" y="3756025"/>
          <p14:tracePt t="46934" x="7654925" y="3756025"/>
          <p14:tracePt t="46943" x="7680325" y="3748088"/>
          <p14:tracePt t="46951" x="7705725" y="3738563"/>
          <p14:tracePt t="46959" x="7731125" y="3738563"/>
          <p14:tracePt t="46968" x="7766050" y="3730625"/>
          <p14:tracePt t="46976" x="7781925" y="3722688"/>
          <p14:tracePt t="46984" x="7807325" y="3722688"/>
          <p14:tracePt t="46992" x="7842250" y="3713163"/>
          <p14:tracePt t="46993" x="7859713" y="3705225"/>
          <p14:tracePt t="47001" x="7875588" y="3705225"/>
          <p14:tracePt t="47009" x="7900988" y="3697288"/>
          <p14:tracePt t="47017" x="7918450" y="3697288"/>
          <p14:tracePt t="47026" x="7926388" y="3697288"/>
          <p14:tracePt t="47034" x="7951788" y="3687763"/>
          <p14:tracePt t="47042" x="7977188" y="3679825"/>
          <p14:tracePt t="47050" x="8012113" y="3679825"/>
          <p14:tracePt t="47059" x="8020050" y="3679825"/>
          <p14:tracePt t="47067" x="8045450" y="3671888"/>
          <p14:tracePt t="47076" x="8062913" y="3662363"/>
          <p14:tracePt t="47084" x="8080375" y="3662363"/>
          <p14:tracePt t="47093" x="8096250" y="3654425"/>
          <p14:tracePt t="47101" x="8113713" y="3654425"/>
          <p14:tracePt t="47514" x="8105775" y="3654425"/>
          <p14:tracePt t="47522" x="8096250" y="3654425"/>
          <p14:tracePt t="47551" x="8080375" y="3654425"/>
          <p14:tracePt t="47562" x="8080375" y="3662363"/>
          <p14:tracePt t="47586" x="8070850" y="3662363"/>
          <p14:tracePt t="47594" x="8062913" y="3662363"/>
          <p14:tracePt t="47602" x="8054975" y="3671888"/>
          <p14:tracePt t="47609" x="8029575" y="3687763"/>
          <p14:tracePt t="47618" x="7994650" y="3705225"/>
          <p14:tracePt t="47626" x="7951788" y="3730625"/>
          <p14:tracePt t="47634" x="7918450" y="3763963"/>
          <p14:tracePt t="47642" x="7867650" y="3798888"/>
          <p14:tracePt t="47650" x="7832725" y="3832225"/>
          <p14:tracePt t="47658" x="7791450" y="3867150"/>
          <p14:tracePt t="47666" x="7731125" y="3908425"/>
          <p14:tracePt t="47674" x="7688263" y="3960813"/>
          <p14:tracePt t="47682" x="7646988" y="4002088"/>
          <p14:tracePt t="47690" x="7596188" y="4052888"/>
          <p14:tracePt t="47698" x="7545388" y="4095750"/>
          <p14:tracePt t="47706" x="7502525" y="4156075"/>
          <p14:tracePt t="47714" x="7442200" y="4224338"/>
          <p14:tracePt t="47722" x="7373938" y="4300538"/>
          <p14:tracePt t="47730" x="7307263" y="4376738"/>
          <p14:tracePt t="47738" x="7246938" y="4445000"/>
          <p14:tracePt t="47746" x="7196138" y="4521200"/>
          <p14:tracePt t="47754" x="7137400" y="4572000"/>
          <p14:tracePt t="47762" x="7069138" y="4665663"/>
          <p14:tracePt t="47770" x="7000875" y="4749800"/>
          <p14:tracePt t="47778" x="6950075" y="4802188"/>
          <p14:tracePt t="47786" x="6899275" y="4843463"/>
          <p14:tracePt t="47793" x="6848475" y="4894263"/>
          <p14:tracePt t="47802" x="6797675" y="4946650"/>
          <p14:tracePt t="47809" x="6745288" y="4987925"/>
          <p14:tracePt t="47818" x="6704013" y="5022850"/>
          <p14:tracePt t="47826" x="6653213" y="5073650"/>
          <p14:tracePt t="47834" x="6592888" y="5116513"/>
          <p14:tracePt t="47842" x="6524625" y="5175250"/>
          <p14:tracePt t="47850" x="6465888" y="5218113"/>
          <p14:tracePt t="47859" x="6423025" y="5243513"/>
          <p14:tracePt t="47867" x="6372225" y="5268913"/>
          <p14:tracePt t="47875" x="6321425" y="5311775"/>
          <p14:tracePt t="47884" x="6286500" y="5345113"/>
          <p14:tracePt t="47892" x="6235700" y="5370513"/>
          <p14:tracePt t="47901" x="6184900" y="5405438"/>
          <p14:tracePt t="47909" x="6126163" y="5430838"/>
          <p14:tracePt t="47917" x="6075363" y="5464175"/>
          <p14:tracePt t="47926" x="5997575" y="5507038"/>
          <p14:tracePt t="47934" x="5938838" y="5540375"/>
          <p14:tracePt t="47943" x="5870575" y="5565775"/>
          <p14:tracePt t="47950" x="5794375" y="5600700"/>
          <p14:tracePt t="47959" x="5751513" y="5634038"/>
          <p14:tracePt t="47967" x="5683250" y="5659438"/>
          <p14:tracePt t="47976" x="5632450" y="5702300"/>
          <p14:tracePt t="47984" x="5607050" y="5719763"/>
          <p14:tracePt t="47992" x="5591175" y="5735638"/>
          <p14:tracePt t="48001" x="5565775" y="5753100"/>
          <p14:tracePt t="48001" x="5538788" y="5788025"/>
          <p14:tracePt t="48009" x="5497513" y="5813425"/>
          <p14:tracePt t="48017" x="5487988" y="5829300"/>
          <p14:tracePt t="48025" x="5462588" y="5864225"/>
          <p14:tracePt t="48034" x="5454650" y="5889625"/>
          <p14:tracePt t="48042" x="5429250" y="5915025"/>
          <p14:tracePt t="48050" x="5411788" y="5932488"/>
          <p14:tracePt t="48059" x="5378450" y="5973763"/>
          <p14:tracePt t="48067" x="5360988" y="5991225"/>
          <p14:tracePt t="48075" x="5318125" y="6042025"/>
          <p14:tracePt t="48084" x="5292725" y="6067425"/>
          <p14:tracePt t="48092" x="5259388" y="6102350"/>
          <p14:tracePt t="48100" x="5233988" y="6127750"/>
          <p14:tracePt t="48109" x="5208588" y="6153150"/>
          <p14:tracePt t="48117" x="5173663" y="6178550"/>
          <p14:tracePt t="48125" x="5148263" y="6203950"/>
          <p14:tracePt t="48134" x="5122863" y="6229350"/>
          <p14:tracePt t="48142" x="5089525" y="6254750"/>
          <p14:tracePt t="48150" x="5072063" y="6280150"/>
          <p14:tracePt t="48159" x="5038725" y="6305550"/>
          <p14:tracePt t="48167" x="5021263" y="6330950"/>
          <p14:tracePt t="48175" x="5003800" y="6356350"/>
          <p14:tracePt t="48184" x="4978400" y="6381750"/>
          <p14:tracePt t="48192" x="4953000" y="6407150"/>
          <p14:tracePt t="48200" x="4927600" y="6432550"/>
          <p14:tracePt t="48208" x="4910138" y="6450013"/>
          <p14:tracePt t="48209" x="4894263" y="6467475"/>
          <p14:tracePt t="48217" x="4851400" y="6492875"/>
          <p14:tracePt t="48226" x="4843463" y="6518275"/>
          <p14:tracePt t="48234" x="4818063" y="6535738"/>
          <p14:tracePt t="48242" x="4783138" y="6551613"/>
          <p14:tracePt t="48250" x="4757738" y="6569075"/>
          <p14:tracePt t="48259" x="4732338" y="6586538"/>
          <p14:tracePt t="48267" x="4724400" y="6586538"/>
          <p14:tracePt t="48275" x="4714875" y="6594475"/>
          <p14:tracePt t="48284" x="4699000" y="6611938"/>
          <p14:tracePt t="48292" x="4681538" y="6619875"/>
          <p14:tracePt t="48301" x="4673600" y="6627813"/>
          <p14:tracePt t="48309" x="4656138" y="6645275"/>
          <p14:tracePt t="48317" x="4630738" y="6645275"/>
          <p14:tracePt t="48326" x="4605338" y="6662738"/>
          <p14:tracePt t="48333" x="4570413" y="6680200"/>
          <p14:tracePt t="48342" x="4554538" y="6688138"/>
          <p14:tracePt t="48351" x="4519613" y="6705600"/>
          <p14:tracePt t="48358" x="4476750" y="6731000"/>
          <p14:tracePt t="48367" x="4443413" y="6756400"/>
          <p14:tracePt t="48375" x="4410075" y="6772275"/>
          <p14:tracePt t="48384" x="4375150" y="6789738"/>
          <p14:tracePt t="48392" x="4341813" y="6807200"/>
          <p14:tracePt t="48400" x="4306888" y="6824663"/>
          <p14:tracePt t="48409" x="4273550" y="6840538"/>
          <p14:tracePt t="48986"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3E4630-8182-66B7-5B45-1EBB1756058C}"/>
              </a:ext>
            </a:extLst>
          </p:cNvPr>
          <p:cNvSpPr>
            <a:spLocks noGrp="1"/>
          </p:cNvSpPr>
          <p:nvPr>
            <p:ph type="title"/>
          </p:nvPr>
        </p:nvSpPr>
        <p:spPr/>
        <p:txBody>
          <a:bodyPr>
            <a:normAutofit fontScale="90000"/>
          </a:bodyPr>
          <a:lstStyle/>
          <a:p>
            <a:r>
              <a:rPr lang="en-US" i="1" dirty="0"/>
              <a:t>BENEFITS </a:t>
            </a:r>
            <a:r>
              <a:rPr lang="en-US" i="1"/>
              <a:t>OF DIGITAL </a:t>
            </a:r>
            <a:r>
              <a:rPr lang="en-US" i="1" dirty="0"/>
              <a:t>LEARNING (I)</a:t>
            </a:r>
            <a:endParaRPr lang="el-GR" i="1" dirty="0"/>
          </a:p>
        </p:txBody>
      </p:sp>
      <p:sp>
        <p:nvSpPr>
          <p:cNvPr id="3" name="Θέση περιεχομένου 2">
            <a:extLst>
              <a:ext uri="{FF2B5EF4-FFF2-40B4-BE49-F238E27FC236}">
                <a16:creationId xmlns:a16="http://schemas.microsoft.com/office/drawing/2014/main" id="{AEA2CE2A-CDB7-4B6A-B9FC-8B2CCB945C5F}"/>
              </a:ext>
            </a:extLst>
          </p:cNvPr>
          <p:cNvSpPr>
            <a:spLocks noGrp="1"/>
          </p:cNvSpPr>
          <p:nvPr>
            <p:ph idx="1"/>
          </p:nvPr>
        </p:nvSpPr>
        <p:spPr>
          <a:xfrm>
            <a:off x="1389669" y="2434384"/>
            <a:ext cx="9601196" cy="3221699"/>
          </a:xfrm>
        </p:spPr>
        <p:txBody>
          <a:bodyPr>
            <a:noAutofit/>
          </a:bodyPr>
          <a:lstStyle/>
          <a:p>
            <a:pPr>
              <a:buFont typeface="Wingdings" panose="05000000000000000000" pitchFamily="2" charset="2"/>
              <a:buChar char="q"/>
            </a:pPr>
            <a:r>
              <a:rPr lang="en-US" sz="1950" dirty="0"/>
              <a:t>Can implement the above through the use of communication tools</a:t>
            </a:r>
          </a:p>
          <a:p>
            <a:pPr>
              <a:buFont typeface="Wingdings" panose="05000000000000000000" pitchFamily="2" charset="2"/>
              <a:buChar char="q"/>
            </a:pPr>
            <a:r>
              <a:rPr lang="en-US" sz="1950" dirty="0"/>
              <a:t>Communication tools can be considered all the messages that a group of users send among themselves via computers with the aim of exchanging opinions on a topic of common interest</a:t>
            </a:r>
          </a:p>
          <a:p>
            <a:pPr>
              <a:buFont typeface="Wingdings" panose="05000000000000000000" pitchFamily="2" charset="2"/>
              <a:buChar char="q"/>
            </a:pPr>
            <a:r>
              <a:rPr lang="en-US" sz="1950" dirty="0"/>
              <a:t>The “tools for implementing asynchronous discussions” known as forums use writing as a means of communication and interaction between users</a:t>
            </a:r>
          </a:p>
          <a:p>
            <a:pPr>
              <a:buFont typeface="Wingdings" panose="05000000000000000000" pitchFamily="2" charset="2"/>
              <a:buChar char="q"/>
            </a:pPr>
            <a:r>
              <a:rPr lang="en-US" sz="1950" dirty="0"/>
              <a:t>New knowledge arises from the exchange of messages between users and consequently from the reading and writing of these messages</a:t>
            </a:r>
          </a:p>
          <a:p>
            <a:pPr>
              <a:buFont typeface="Wingdings" panose="05000000000000000000" pitchFamily="2" charset="2"/>
              <a:buChar char="q"/>
            </a:pPr>
            <a:r>
              <a:rPr lang="en-US" sz="1950" dirty="0"/>
              <a:t>In education, asynchronous discussion tools can be used either as autonomous learning tools in cases of distance education or as complementary tools that operate in parallel with traditional classroom teaching</a:t>
            </a:r>
            <a:endParaRPr lang="el-GR" sz="195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Γραφή 3">
                <a:extLst>
                  <a:ext uri="{FF2B5EF4-FFF2-40B4-BE49-F238E27FC236}">
                    <a16:creationId xmlns:a16="http://schemas.microsoft.com/office/drawing/2014/main" id="{C7F63B2E-3F8D-C32F-1CE9-E375DE31EB7D}"/>
                  </a:ext>
                </a:extLst>
              </p14:cNvPr>
              <p14:cNvContentPartPr/>
              <p14:nvPr>
                <p:extLst>
                  <p:ext uri="{42D2F446-02D8-4167-A562-619A0277C38B}">
                    <p15:isNarration xmlns:p15="http://schemas.microsoft.com/office/powerpoint/2012/main" val="1"/>
                  </p:ext>
                </p:extLst>
              </p14:nvPr>
            </p14:nvContentPartPr>
            <p14:xfrm>
              <a:off x="1741680" y="4588920"/>
              <a:ext cx="8955360" cy="1181520"/>
            </p14:xfrm>
          </p:contentPart>
        </mc:Choice>
        <mc:Fallback xmlns="">
          <p:pic>
            <p:nvPicPr>
              <p:cNvPr id="4" name="Γραφή 3">
                <a:extLst>
                  <a:ext uri="{FF2B5EF4-FFF2-40B4-BE49-F238E27FC236}">
                    <a16:creationId xmlns:a16="http://schemas.microsoft.com/office/drawing/2014/main" id="{C7F63B2E-3F8D-C32F-1CE9-E375DE31EB7D}"/>
                  </a:ext>
                </a:extLst>
              </p:cNvPr>
              <p:cNvPicPr>
                <a:picLocks noGrp="1" noRot="1" noChangeAspect="1" noMove="1" noResize="1" noEditPoints="1" noAdjustHandles="1" noChangeArrowheads="1" noChangeShapeType="1"/>
              </p:cNvPicPr>
              <p:nvPr/>
            </p:nvPicPr>
            <p:blipFill>
              <a:blip r:embed="rId5"/>
              <a:stretch>
                <a:fillRect/>
              </a:stretch>
            </p:blipFill>
            <p:spPr>
              <a:xfrm>
                <a:off x="1725840" y="4525560"/>
                <a:ext cx="8986680" cy="1308240"/>
              </a:xfrm>
              <a:prstGeom prst="rect">
                <a:avLst/>
              </a:prstGeom>
            </p:spPr>
          </p:pic>
        </mc:Fallback>
      </mc:AlternateContent>
      <p:pic>
        <p:nvPicPr>
          <p:cNvPr id="5" name="Ήχος 4">
            <a:hlinkClick r:id="" action="ppaction://media"/>
            <a:extLst>
              <a:ext uri="{FF2B5EF4-FFF2-40B4-BE49-F238E27FC236}">
                <a16:creationId xmlns:a16="http://schemas.microsoft.com/office/drawing/2014/main" id="{0E17DF12-9491-5084-0437-6E3BF6DA79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37388540"/>
      </p:ext>
    </p:extLst>
  </p:cSld>
  <p:clrMapOvr>
    <a:masterClrMapping/>
  </p:clrMapOvr>
  <mc:AlternateContent xmlns:mc="http://schemas.openxmlformats.org/markup-compatibility/2006" xmlns:p14="http://schemas.microsoft.com/office/powerpoint/2010/main">
    <mc:Choice Requires="p14">
      <p:transition spd="slow" p14:dur="2000" advTm="116973"/>
    </mc:Choice>
    <mc:Fallback xmlns="">
      <p:transition spd="slow" advTm="1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7C5652-C1E7-1C53-DB6C-5E59103734F6}"/>
              </a:ext>
            </a:extLst>
          </p:cNvPr>
          <p:cNvSpPr>
            <a:spLocks noGrp="1"/>
          </p:cNvSpPr>
          <p:nvPr>
            <p:ph type="title"/>
          </p:nvPr>
        </p:nvSpPr>
        <p:spPr/>
        <p:txBody>
          <a:bodyPr>
            <a:normAutofit fontScale="90000"/>
          </a:bodyPr>
          <a:lstStyle/>
          <a:p>
            <a:r>
              <a:rPr lang="en-US" i="1" dirty="0"/>
              <a:t>BENEFITS OF DIGITAL LEARNING (II)</a:t>
            </a:r>
            <a:endParaRPr lang="el-GR" i="1" dirty="0"/>
          </a:p>
        </p:txBody>
      </p:sp>
      <p:sp>
        <p:nvSpPr>
          <p:cNvPr id="3" name="Θέση περιεχομένου 2">
            <a:extLst>
              <a:ext uri="{FF2B5EF4-FFF2-40B4-BE49-F238E27FC236}">
                <a16:creationId xmlns:a16="http://schemas.microsoft.com/office/drawing/2014/main" id="{0983C8F7-7055-6919-29B3-F9F7AFB3EEE9}"/>
              </a:ext>
            </a:extLst>
          </p:cNvPr>
          <p:cNvSpPr>
            <a:spLocks noGrp="1"/>
          </p:cNvSpPr>
          <p:nvPr>
            <p:ph idx="1"/>
          </p:nvPr>
        </p:nvSpPr>
        <p:spPr/>
        <p:txBody>
          <a:bodyPr/>
          <a:lstStyle/>
          <a:p>
            <a:pPr>
              <a:buFont typeface="Wingdings" panose="05000000000000000000" pitchFamily="2" charset="2"/>
              <a:buChar char="q"/>
            </a:pPr>
            <a:r>
              <a:rPr lang="en-US" dirty="0"/>
              <a:t>In addition, producing and reading written language can help students develop critical thinking</a:t>
            </a:r>
          </a:p>
          <a:p>
            <a:pPr>
              <a:buFont typeface="Wingdings" panose="05000000000000000000" pitchFamily="2" charset="2"/>
              <a:buChar char="q"/>
            </a:pPr>
            <a:r>
              <a:rPr lang="en-US" dirty="0"/>
              <a:t>Through the exchange of messages, users often comment on a topic, mention the problems and solutions that exist around it</a:t>
            </a:r>
          </a:p>
          <a:p>
            <a:pPr>
              <a:buFont typeface="Wingdings" panose="05000000000000000000" pitchFamily="2" charset="2"/>
              <a:buChar char="q"/>
            </a:pPr>
            <a:r>
              <a:rPr lang="en-US" dirty="0"/>
              <a:t>Thus, they put their critical thinking mechanisms into operation and can simultaneously develop mental skills known as </a:t>
            </a:r>
            <a:r>
              <a:rPr lang="en-US" b="1" i="1" u="sng" dirty="0"/>
              <a:t>metacognitive skills</a:t>
            </a:r>
            <a:endParaRPr lang="el-GR"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Γραφή 3">
                <a:extLst>
                  <a:ext uri="{FF2B5EF4-FFF2-40B4-BE49-F238E27FC236}">
                    <a16:creationId xmlns:a16="http://schemas.microsoft.com/office/drawing/2014/main" id="{D18D2DB6-0ECD-4445-6A5E-4496E548E907}"/>
                  </a:ext>
                </a:extLst>
              </p14:cNvPr>
              <p14:cNvContentPartPr/>
              <p14:nvPr>
                <p:extLst>
                  <p:ext uri="{42D2F446-02D8-4167-A562-619A0277C38B}">
                    <p15:isNarration xmlns:p15="http://schemas.microsoft.com/office/powerpoint/2012/main" val="1"/>
                  </p:ext>
                </p:extLst>
              </p14:nvPr>
            </p14:nvContentPartPr>
            <p14:xfrm>
              <a:off x="2599920" y="2982960"/>
              <a:ext cx="7290000" cy="2192760"/>
            </p14:xfrm>
          </p:contentPart>
        </mc:Choice>
        <mc:Fallback xmlns="">
          <p:pic>
            <p:nvPicPr>
              <p:cNvPr id="4" name="Γραφή 3">
                <a:extLst>
                  <a:ext uri="{FF2B5EF4-FFF2-40B4-BE49-F238E27FC236}">
                    <a16:creationId xmlns:a16="http://schemas.microsoft.com/office/drawing/2014/main" id="{D18D2DB6-0ECD-4445-6A5E-4496E548E907}"/>
                  </a:ext>
                </a:extLst>
              </p:cNvPr>
              <p:cNvPicPr>
                <a:picLocks noGrp="1" noRot="1" noChangeAspect="1" noMove="1" noResize="1" noEditPoints="1" noAdjustHandles="1" noChangeArrowheads="1" noChangeShapeType="1"/>
              </p:cNvPicPr>
              <p:nvPr/>
            </p:nvPicPr>
            <p:blipFill>
              <a:blip r:embed="rId5"/>
              <a:stretch>
                <a:fillRect/>
              </a:stretch>
            </p:blipFill>
            <p:spPr>
              <a:xfrm>
                <a:off x="2590560" y="2973600"/>
                <a:ext cx="7308720" cy="2211480"/>
              </a:xfrm>
              <a:prstGeom prst="rect">
                <a:avLst/>
              </a:prstGeom>
            </p:spPr>
          </p:pic>
        </mc:Fallback>
      </mc:AlternateContent>
      <p:pic>
        <p:nvPicPr>
          <p:cNvPr id="5" name="Ήχος 4">
            <a:hlinkClick r:id="" action="ppaction://media"/>
            <a:extLst>
              <a:ext uri="{FF2B5EF4-FFF2-40B4-BE49-F238E27FC236}">
                <a16:creationId xmlns:a16="http://schemas.microsoft.com/office/drawing/2014/main" id="{0A0C1213-BEFD-7F47-79E2-93906B5E3E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72688271"/>
      </p:ext>
    </p:extLst>
  </p:cSld>
  <p:clrMapOvr>
    <a:masterClrMapping/>
  </p:clrMapOvr>
  <mc:AlternateContent xmlns:mc="http://schemas.openxmlformats.org/markup-compatibility/2006" xmlns:p14="http://schemas.microsoft.com/office/powerpoint/2010/main">
    <mc:Choice Requires="p14">
      <p:transition spd="slow" p14:dur="2000" advTm="66657"/>
    </mc:Choice>
    <mc:Fallback xmlns="">
      <p:transition spd="slow" advTm="6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6D5278-20D9-80B8-1C93-DB6B22BD77C7}"/>
              </a:ext>
            </a:extLst>
          </p:cNvPr>
          <p:cNvSpPr>
            <a:spLocks noGrp="1"/>
          </p:cNvSpPr>
          <p:nvPr>
            <p:ph type="title"/>
          </p:nvPr>
        </p:nvSpPr>
        <p:spPr/>
        <p:txBody>
          <a:bodyPr>
            <a:normAutofit/>
          </a:bodyPr>
          <a:lstStyle/>
          <a:p>
            <a:r>
              <a:rPr lang="en-US" i="1" dirty="0"/>
              <a:t>METACOGNITION</a:t>
            </a:r>
            <a:endParaRPr lang="el-GR" i="1" dirty="0"/>
          </a:p>
        </p:txBody>
      </p:sp>
      <p:sp>
        <p:nvSpPr>
          <p:cNvPr id="3" name="Θέση περιεχομένου 2">
            <a:extLst>
              <a:ext uri="{FF2B5EF4-FFF2-40B4-BE49-F238E27FC236}">
                <a16:creationId xmlns:a16="http://schemas.microsoft.com/office/drawing/2014/main" id="{F7B4682A-E7AE-23F2-486A-9FF793ED9E49}"/>
              </a:ext>
            </a:extLst>
          </p:cNvPr>
          <p:cNvSpPr>
            <a:spLocks noGrp="1"/>
          </p:cNvSpPr>
          <p:nvPr>
            <p:ph idx="1"/>
          </p:nvPr>
        </p:nvSpPr>
        <p:spPr/>
        <p:txBody>
          <a:bodyPr>
            <a:normAutofit/>
          </a:bodyPr>
          <a:lstStyle/>
          <a:p>
            <a:pPr>
              <a:buFont typeface="Wingdings" panose="05000000000000000000" pitchFamily="2" charset="2"/>
              <a:buChar char="q"/>
            </a:pPr>
            <a:r>
              <a:rPr lang="en-US" sz="2000" dirty="0"/>
              <a:t>Refers to the knowledge that an individual has about their own cognitive functions</a:t>
            </a:r>
          </a:p>
          <a:p>
            <a:pPr>
              <a:buFont typeface="Wingdings" panose="05000000000000000000" pitchFamily="2" charset="2"/>
              <a:buChar char="q"/>
            </a:pPr>
            <a:r>
              <a:rPr lang="en-US" sz="2000" dirty="0"/>
              <a:t>Is important for the production of new knowledge and therefore for the educational process, because it helps individuals monitor and regulate their learning</a:t>
            </a:r>
          </a:p>
          <a:p>
            <a:pPr>
              <a:buFont typeface="Wingdings" panose="05000000000000000000" pitchFamily="2" charset="2"/>
              <a:buChar char="q"/>
            </a:pPr>
            <a:r>
              <a:rPr lang="en-US" sz="2000" dirty="0"/>
              <a:t>The student can be led to the production of new knowledge through interaction with both other students and teachers</a:t>
            </a:r>
          </a:p>
          <a:p>
            <a:pPr>
              <a:buFont typeface="Wingdings" panose="05000000000000000000" pitchFamily="2" charset="2"/>
              <a:buChar char="q"/>
            </a:pPr>
            <a:r>
              <a:rPr lang="en-US" sz="2000" dirty="0"/>
              <a:t>Moreover, by using an asynchronous communication environment, the student and not the teacher is at the center, while educational discussions can lead the student to the goal of autonomous learning through interaction and communication with other users</a:t>
            </a:r>
            <a:endParaRPr lang="el-GR"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Γραφή 3">
                <a:extLst>
                  <a:ext uri="{FF2B5EF4-FFF2-40B4-BE49-F238E27FC236}">
                    <a16:creationId xmlns:a16="http://schemas.microsoft.com/office/drawing/2014/main" id="{F2E9245B-FA9A-6281-0D98-C48EFE8F5A41}"/>
                  </a:ext>
                </a:extLst>
              </p14:cNvPr>
              <p14:cNvContentPartPr/>
              <p14:nvPr>
                <p:extLst>
                  <p:ext uri="{42D2F446-02D8-4167-A562-619A0277C38B}">
                    <p15:isNarration xmlns:p15="http://schemas.microsoft.com/office/powerpoint/2012/main" val="1"/>
                  </p:ext>
                </p:extLst>
              </p14:nvPr>
            </p14:nvContentPartPr>
            <p14:xfrm>
              <a:off x="1665360" y="3594600"/>
              <a:ext cx="7842240" cy="1912320"/>
            </p14:xfrm>
          </p:contentPart>
        </mc:Choice>
        <mc:Fallback xmlns="">
          <p:pic>
            <p:nvPicPr>
              <p:cNvPr id="4" name="Γραφή 3">
                <a:extLst>
                  <a:ext uri="{FF2B5EF4-FFF2-40B4-BE49-F238E27FC236}">
                    <a16:creationId xmlns:a16="http://schemas.microsoft.com/office/drawing/2014/main" id="{F2E9245B-FA9A-6281-0D98-C48EFE8F5A41}"/>
                  </a:ext>
                </a:extLst>
              </p:cNvPr>
              <p:cNvPicPr>
                <a:picLocks noGrp="1" noRot="1" noChangeAspect="1" noMove="1" noResize="1" noEditPoints="1" noAdjustHandles="1" noChangeArrowheads="1" noChangeShapeType="1"/>
              </p:cNvPicPr>
              <p:nvPr/>
            </p:nvPicPr>
            <p:blipFill>
              <a:blip r:embed="rId5"/>
              <a:stretch>
                <a:fillRect/>
              </a:stretch>
            </p:blipFill>
            <p:spPr>
              <a:xfrm>
                <a:off x="1649520" y="3531240"/>
                <a:ext cx="7873560" cy="2039040"/>
              </a:xfrm>
              <a:prstGeom prst="rect">
                <a:avLst/>
              </a:prstGeom>
            </p:spPr>
          </p:pic>
        </mc:Fallback>
      </mc:AlternateContent>
      <p:pic>
        <p:nvPicPr>
          <p:cNvPr id="5" name="Ήχος 4">
            <a:hlinkClick r:id="" action="ppaction://media"/>
            <a:extLst>
              <a:ext uri="{FF2B5EF4-FFF2-40B4-BE49-F238E27FC236}">
                <a16:creationId xmlns:a16="http://schemas.microsoft.com/office/drawing/2014/main" id="{644C8A2D-9387-981B-7A62-641D832892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90228819"/>
      </p:ext>
    </p:extLst>
  </p:cSld>
  <p:clrMapOvr>
    <a:masterClrMapping/>
  </p:clrMapOvr>
  <mc:AlternateContent xmlns:mc="http://schemas.openxmlformats.org/markup-compatibility/2006" xmlns:p14="http://schemas.microsoft.com/office/powerpoint/2010/main">
    <mc:Choice Requires="p14">
      <p:transition spd="slow" p14:dur="2000" advTm="86350"/>
    </mc:Choice>
    <mc:Fallback xmlns="">
      <p:transition spd="slow" advTm="8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F7D681-3A91-50DC-E7B7-648CD9F7BFDB}"/>
              </a:ext>
            </a:extLst>
          </p:cNvPr>
          <p:cNvSpPr>
            <a:spLocks noGrp="1"/>
          </p:cNvSpPr>
          <p:nvPr>
            <p:ph type="title"/>
          </p:nvPr>
        </p:nvSpPr>
        <p:spPr/>
        <p:txBody>
          <a:bodyPr>
            <a:normAutofit fontScale="90000"/>
          </a:bodyPr>
          <a:lstStyle/>
          <a:p>
            <a:r>
              <a:rPr lang="en-US" i="1" dirty="0"/>
              <a:t>BENEFITS OF GIGITAL LEARNING (III)</a:t>
            </a:r>
            <a:endParaRPr lang="el-GR" i="1" dirty="0"/>
          </a:p>
        </p:txBody>
      </p:sp>
      <p:sp>
        <p:nvSpPr>
          <p:cNvPr id="3" name="Θέση περιεχομένου 2">
            <a:extLst>
              <a:ext uri="{FF2B5EF4-FFF2-40B4-BE49-F238E27FC236}">
                <a16:creationId xmlns:a16="http://schemas.microsoft.com/office/drawing/2014/main" id="{85AFFA71-D737-7D45-C323-F29F7FA2AFD4}"/>
              </a:ext>
            </a:extLst>
          </p:cNvPr>
          <p:cNvSpPr>
            <a:spLocks noGrp="1"/>
          </p:cNvSpPr>
          <p:nvPr>
            <p:ph idx="1"/>
          </p:nvPr>
        </p:nvSpPr>
        <p:spPr/>
        <p:txBody>
          <a:bodyPr/>
          <a:lstStyle/>
          <a:p>
            <a:pPr>
              <a:buFont typeface="Wingdings" panose="05000000000000000000" pitchFamily="2" charset="2"/>
              <a:buChar char="q"/>
            </a:pPr>
            <a:r>
              <a:rPr lang="en-US" dirty="0"/>
              <a:t>An educational activity that uses asynchronous communication tools can achieve participatory learning</a:t>
            </a:r>
          </a:p>
          <a:p>
            <a:pPr>
              <a:buFont typeface="Wingdings" panose="05000000000000000000" pitchFamily="2" charset="2"/>
              <a:buChar char="q"/>
            </a:pPr>
            <a:r>
              <a:rPr lang="en-US" b="1" i="1" u="sng" dirty="0"/>
              <a:t>Participatory learning</a:t>
            </a:r>
            <a:r>
              <a:rPr lang="en-US" dirty="0"/>
              <a:t> includes ways in which new technology enables the student to contribute in different ways to individual and group learning goals</a:t>
            </a:r>
            <a:endParaRPr lang="el-GR"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Γραφή 3">
                <a:extLst>
                  <a:ext uri="{FF2B5EF4-FFF2-40B4-BE49-F238E27FC236}">
                    <a16:creationId xmlns:a16="http://schemas.microsoft.com/office/drawing/2014/main" id="{C5B85A52-B9A1-EEFE-D202-7B3B65F35B3F}"/>
                  </a:ext>
                </a:extLst>
              </p14:cNvPr>
              <p14:cNvContentPartPr/>
              <p14:nvPr>
                <p:extLst>
                  <p:ext uri="{42D2F446-02D8-4167-A562-619A0277C38B}">
                    <p15:isNarration xmlns:p15="http://schemas.microsoft.com/office/powerpoint/2012/main" val="1"/>
                  </p:ext>
                </p:extLst>
              </p14:nvPr>
            </p14:nvContentPartPr>
            <p14:xfrm>
              <a:off x="2514960" y="2889360"/>
              <a:ext cx="2685240" cy="629280"/>
            </p14:xfrm>
          </p:contentPart>
        </mc:Choice>
        <mc:Fallback xmlns="">
          <p:pic>
            <p:nvPicPr>
              <p:cNvPr id="4" name="Γραφή 3">
                <a:extLst>
                  <a:ext uri="{FF2B5EF4-FFF2-40B4-BE49-F238E27FC236}">
                    <a16:creationId xmlns:a16="http://schemas.microsoft.com/office/drawing/2014/main" id="{C5B85A52-B9A1-EEFE-D202-7B3B65F35B3F}"/>
                  </a:ext>
                </a:extLst>
              </p:cNvPr>
              <p:cNvPicPr>
                <a:picLocks noGrp="1" noRot="1" noChangeAspect="1" noMove="1" noResize="1" noEditPoints="1" noAdjustHandles="1" noChangeArrowheads="1" noChangeShapeType="1"/>
              </p:cNvPicPr>
              <p:nvPr/>
            </p:nvPicPr>
            <p:blipFill>
              <a:blip r:embed="rId5"/>
              <a:stretch>
                <a:fillRect/>
              </a:stretch>
            </p:blipFill>
            <p:spPr>
              <a:xfrm>
                <a:off x="2505600" y="2880000"/>
                <a:ext cx="2703960" cy="648000"/>
              </a:xfrm>
              <a:prstGeom prst="rect">
                <a:avLst/>
              </a:prstGeom>
            </p:spPr>
          </p:pic>
        </mc:Fallback>
      </mc:AlternateContent>
      <p:pic>
        <p:nvPicPr>
          <p:cNvPr id="5" name="Ήχος 4">
            <a:hlinkClick r:id="" action="ppaction://media"/>
            <a:extLst>
              <a:ext uri="{FF2B5EF4-FFF2-40B4-BE49-F238E27FC236}">
                <a16:creationId xmlns:a16="http://schemas.microsoft.com/office/drawing/2014/main" id="{A7E39A1A-44EB-AE88-7A2B-395CC35ECD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6691788"/>
      </p:ext>
    </p:extLst>
  </p:cSld>
  <p:clrMapOvr>
    <a:masterClrMapping/>
  </p:clrMapOvr>
  <mc:AlternateContent xmlns:mc="http://schemas.openxmlformats.org/markup-compatibility/2006" xmlns:p14="http://schemas.microsoft.com/office/powerpoint/2010/main">
    <mc:Choice Requires="p14">
      <p:transition spd="slow" p14:dur="2000" advTm="38541"/>
    </mc:Choice>
    <mc:Fallback xmlns="">
      <p:transition spd="slow" advTm="3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24839A-D871-086E-28BF-53E94D282192}"/>
              </a:ext>
            </a:extLst>
          </p:cNvPr>
          <p:cNvSpPr>
            <a:spLocks noGrp="1"/>
          </p:cNvSpPr>
          <p:nvPr>
            <p:ph type="title"/>
          </p:nvPr>
        </p:nvSpPr>
        <p:spPr/>
        <p:txBody>
          <a:bodyPr>
            <a:normAutofit/>
          </a:bodyPr>
          <a:lstStyle/>
          <a:p>
            <a:r>
              <a:rPr lang="en-US" sz="4000" i="1" dirty="0"/>
              <a:t>PARTICIPATORY LEARNING</a:t>
            </a:r>
            <a:endParaRPr lang="el-GR" sz="4000" i="1" dirty="0"/>
          </a:p>
        </p:txBody>
      </p:sp>
      <p:sp>
        <p:nvSpPr>
          <p:cNvPr id="3" name="Θέση περιεχομένου 2">
            <a:extLst>
              <a:ext uri="{FF2B5EF4-FFF2-40B4-BE49-F238E27FC236}">
                <a16:creationId xmlns:a16="http://schemas.microsoft.com/office/drawing/2014/main" id="{C3D1BEA8-CABB-F302-3F39-91FE20DD0652}"/>
              </a:ext>
            </a:extLst>
          </p:cNvPr>
          <p:cNvSpPr>
            <a:spLocks noGrp="1"/>
          </p:cNvSpPr>
          <p:nvPr>
            <p:ph idx="1"/>
          </p:nvPr>
        </p:nvSpPr>
        <p:spPr/>
        <p:txBody>
          <a:bodyPr>
            <a:normAutofit fontScale="85000" lnSpcReduction="10000"/>
          </a:bodyPr>
          <a:lstStyle/>
          <a:p>
            <a:pPr>
              <a:buFont typeface="Wingdings" panose="05000000000000000000" pitchFamily="2" charset="2"/>
              <a:buChar char="q"/>
            </a:pPr>
            <a:r>
              <a:rPr lang="en-US" dirty="0"/>
              <a:t>Students can participate in virtual communities where they can share their ideas, comment on the activities of others, plan, advise, implement their goals and ideas together</a:t>
            </a:r>
          </a:p>
          <a:p>
            <a:pPr>
              <a:buFont typeface="Wingdings" panose="05000000000000000000" pitchFamily="2" charset="2"/>
              <a:buChar char="q"/>
            </a:pPr>
            <a:r>
              <a:rPr lang="en-US" dirty="0"/>
              <a:t>In participatory learning, students share their ideas and experiences in a way that makes the whole better than the individual result of each individual</a:t>
            </a:r>
          </a:p>
          <a:p>
            <a:pPr>
              <a:buFont typeface="Wingdings" panose="05000000000000000000" pitchFamily="2" charset="2"/>
              <a:buChar char="q"/>
            </a:pPr>
            <a:r>
              <a:rPr lang="en-US" dirty="0"/>
              <a:t>Consequently, students are active and not passive recipients of knowledge</a:t>
            </a:r>
          </a:p>
          <a:p>
            <a:pPr>
              <a:buFont typeface="Wingdings" panose="05000000000000000000" pitchFamily="2" charset="2"/>
              <a:buChar char="q"/>
            </a:pPr>
            <a:r>
              <a:rPr lang="en-US" dirty="0"/>
              <a:t>We must take into account the social context in which the discussions take place</a:t>
            </a:r>
          </a:p>
          <a:p>
            <a:pPr>
              <a:buFont typeface="Wingdings" panose="05000000000000000000" pitchFamily="2" charset="2"/>
              <a:buChar char="q"/>
            </a:pPr>
            <a:r>
              <a:rPr lang="en-US" dirty="0"/>
              <a:t>Many times, people whose actual participation in social groups is small, seem to have a more intense social role in online communities, believing that their opinions help the whole but also considering themselves particularly effective</a:t>
            </a:r>
            <a:endParaRPr lang="el-GR" dirty="0"/>
          </a:p>
        </p:txBody>
      </p:sp>
      <p:pic>
        <p:nvPicPr>
          <p:cNvPr id="4" name="Ήχος 3">
            <a:hlinkClick r:id="" action="ppaction://media"/>
            <a:extLst>
              <a:ext uri="{FF2B5EF4-FFF2-40B4-BE49-F238E27FC236}">
                <a16:creationId xmlns:a16="http://schemas.microsoft.com/office/drawing/2014/main" id="{836291B3-B119-CA1E-4688-8DF73F1D2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43027678"/>
      </p:ext>
    </p:extLst>
  </p:cSld>
  <p:clrMapOvr>
    <a:masterClrMapping/>
  </p:clrMapOvr>
  <mc:AlternateContent xmlns:mc="http://schemas.openxmlformats.org/markup-compatibility/2006" xmlns:p14="http://schemas.microsoft.com/office/powerpoint/2010/main">
    <mc:Choice Requires="p14">
      <p:transition spd="slow" p14:dur="2000" advTm="86841"/>
    </mc:Choice>
    <mc:Fallback xmlns="">
      <p:transition spd="slow" advTm="8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0DA0A5-7384-4D99-F40C-7BBF993CCB1D}"/>
              </a:ext>
            </a:extLst>
          </p:cNvPr>
          <p:cNvSpPr>
            <a:spLocks noGrp="1"/>
          </p:cNvSpPr>
          <p:nvPr>
            <p:ph type="title"/>
          </p:nvPr>
        </p:nvSpPr>
        <p:spPr/>
        <p:txBody>
          <a:bodyPr>
            <a:noAutofit/>
          </a:bodyPr>
          <a:lstStyle/>
          <a:p>
            <a:r>
              <a:rPr lang="en-US" sz="4000" i="1" dirty="0"/>
              <a:t>POSSIBLE CONTRIBUTION TO LEARNING DISABILITY STUDENTS</a:t>
            </a:r>
            <a:endParaRPr lang="el-GR" sz="4000" i="1" dirty="0"/>
          </a:p>
        </p:txBody>
      </p:sp>
      <p:sp>
        <p:nvSpPr>
          <p:cNvPr id="3" name="Θέση περιεχομένου 2">
            <a:extLst>
              <a:ext uri="{FF2B5EF4-FFF2-40B4-BE49-F238E27FC236}">
                <a16:creationId xmlns:a16="http://schemas.microsoft.com/office/drawing/2014/main" id="{D8EBCF32-90A5-7BE9-23C2-C574B4279B4E}"/>
              </a:ext>
            </a:extLst>
          </p:cNvPr>
          <p:cNvSpPr>
            <a:spLocks noGrp="1"/>
          </p:cNvSpPr>
          <p:nvPr>
            <p:ph idx="1"/>
          </p:nvPr>
        </p:nvSpPr>
        <p:spPr/>
        <p:txBody>
          <a:bodyPr/>
          <a:lstStyle/>
          <a:p>
            <a:pPr>
              <a:buFont typeface="Wingdings" panose="05000000000000000000" pitchFamily="2" charset="2"/>
              <a:buChar char="q"/>
            </a:pPr>
            <a:r>
              <a:rPr lang="en-US" dirty="0"/>
              <a:t>Regarding people with some learning disabilities, the use of a virtual world where one can communicate without having to prove who they are may help people who face specific learning problems</a:t>
            </a:r>
          </a:p>
          <a:p>
            <a:pPr>
              <a:buFont typeface="Wingdings" panose="05000000000000000000" pitchFamily="2" charset="2"/>
              <a:buChar char="q"/>
            </a:pPr>
            <a:r>
              <a:rPr lang="en-US" dirty="0"/>
              <a:t>Certainly, computer-mediated communication cannot eliminate these problems, but it can reduce the number of difficulties these people face in their daily lives</a:t>
            </a:r>
            <a:endParaRPr lang="el-GR" dirty="0"/>
          </a:p>
        </p:txBody>
      </p:sp>
      <p:pic>
        <p:nvPicPr>
          <p:cNvPr id="4" name="Ήχος 3">
            <a:hlinkClick r:id="" action="ppaction://media"/>
            <a:extLst>
              <a:ext uri="{FF2B5EF4-FFF2-40B4-BE49-F238E27FC236}">
                <a16:creationId xmlns:a16="http://schemas.microsoft.com/office/drawing/2014/main" id="{14F63D83-65C9-26B0-F942-27E38B4AF7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19381193"/>
      </p:ext>
    </p:extLst>
  </p:cSld>
  <p:clrMapOvr>
    <a:masterClrMapping/>
  </p:clrMapOvr>
  <mc:AlternateContent xmlns:mc="http://schemas.openxmlformats.org/markup-compatibility/2006" xmlns:p14="http://schemas.microsoft.com/office/powerpoint/2010/main">
    <mc:Choice Requires="p14">
      <p:transition spd="slow" p14:dur="2000" advTm="45905"/>
    </mc:Choice>
    <mc:Fallback xmlns="">
      <p:transition spd="slow" advTm="4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111</TotalTime>
  <Words>725</Words>
  <Application>Microsoft Office PowerPoint</Application>
  <PresentationFormat>Panorámica</PresentationFormat>
  <Paragraphs>41</Paragraphs>
  <Slides>10</Slides>
  <Notes>0</Notes>
  <HiddenSlides>0</HiddenSlides>
  <MMClips>10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Garamond</vt:lpstr>
      <vt:lpstr>Wingdings</vt:lpstr>
      <vt:lpstr>Οργανικό</vt:lpstr>
      <vt:lpstr>DIGITAL TECHNOLOGY CONTRIBUTION TO EDUCATION</vt:lpstr>
      <vt:lpstr>INTRODUCTION</vt:lpstr>
      <vt:lpstr>DIFFICULTIES IN EDUCATIONAL PROCESS</vt:lpstr>
      <vt:lpstr>BENEFITS OF DIGITAL LEARNING (I)</vt:lpstr>
      <vt:lpstr>BENEFITS OF DIGITAL LEARNING (II)</vt:lpstr>
      <vt:lpstr>METACOGNITION</vt:lpstr>
      <vt:lpstr>BENEFITS OF GIGITAL LEARNING (III)</vt:lpstr>
      <vt:lpstr>PARTICIPATORY LEARNING</vt:lpstr>
      <vt:lpstr>POSSIBLE CONTRIBUTION TO LEARNING DISABILITY STUDENTS</vt:lpstr>
      <vt:lpstr>Thank you very much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ΓΕΡΑΣΙΜΟΣ</dc:creator>
  <cp:lastModifiedBy>Ramón Ruiz</cp:lastModifiedBy>
  <cp:revision>38</cp:revision>
  <dcterms:created xsi:type="dcterms:W3CDTF">2025-06-14T16:56:45Z</dcterms:created>
  <dcterms:modified xsi:type="dcterms:W3CDTF">2025-07-07T15:48:36Z</dcterms:modified>
</cp:coreProperties>
</file>